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5"/>
  </p:notesMasterIdLst>
  <p:handoutMasterIdLst>
    <p:handoutMasterId r:id="rId6"/>
  </p:handoutMasterIdLst>
  <p:sldIdLst>
    <p:sldId id="305" r:id="rId2"/>
    <p:sldId id="490" r:id="rId3"/>
    <p:sldId id="474" r:id="rId4"/>
  </p:sldIdLst>
  <p:sldSz cx="9144000" cy="5143500" type="screen16x9"/>
  <p:notesSz cx="6858000" cy="9144000"/>
  <p:custDataLst>
    <p:tags r:id="rId7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pos="3144" userDrawn="1">
          <p15:clr>
            <a:srgbClr val="A4A3A4"/>
          </p15:clr>
        </p15:guide>
        <p15:guide id="2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tesh Gohil" initials="" lastIdx="31" clrIdx="0"/>
  <p:cmAuthor id="1" name="Kate Ryan" initials="KR" lastIdx="1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DBF2"/>
    <a:srgbClr val="049FD9"/>
    <a:srgbClr val="1FAED4"/>
    <a:srgbClr val="72C059"/>
    <a:srgbClr val="B2D171"/>
    <a:srgbClr val="B8E1D0"/>
    <a:srgbClr val="26194B"/>
    <a:srgbClr val="9891A0"/>
    <a:srgbClr val="113074"/>
    <a:srgbClr val="167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19" autoAdjust="0"/>
    <p:restoredTop sz="91346" autoAdjust="0"/>
  </p:normalViewPr>
  <p:slideViewPr>
    <p:cSldViewPr snapToGrid="0" snapToObjects="1" showGuides="1">
      <p:cViewPr>
        <p:scale>
          <a:sx n="180" d="100"/>
          <a:sy n="180" d="100"/>
        </p:scale>
        <p:origin x="-536" y="-520"/>
      </p:cViewPr>
      <p:guideLst>
        <p:guide pos="3144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12756"/>
    </p:cViewPr>
  </p:sorterViewPr>
  <p:notesViewPr>
    <p:cSldViewPr snapToGrid="0" snapToObjects="1" showGuides="1">
      <p:cViewPr varScale="1">
        <p:scale>
          <a:sx n="87" d="100"/>
          <a:sy n="87" d="100"/>
        </p:scale>
        <p:origin x="257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FE48B1C-1E6B-744F-8E6C-3836D33BC0D9}" type="datetimeFigureOut">
              <a:rPr lang="en-US"/>
              <a:pPr>
                <a:defRPr/>
              </a:pPr>
              <a:t>6/3/18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5A8EAB7-F1BA-274C-91A9-46214A29E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80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637A29-4E7E-A24B-BAB1-D48C888F91E4}" type="datetimeFigureOut">
              <a:rPr lang="en-US"/>
              <a:pPr>
                <a:defRPr/>
              </a:pPr>
              <a:t>6/3/18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97A1FA6-25DE-9E4E-A34D-CF67DE7DB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92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9496" y="3868768"/>
            <a:ext cx="8296421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+mn-lt"/>
                <a:cs typeface="CiscoSansTT ExtraLight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Speaker Name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9496" y="4108765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69496" y="4348762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3292" y="3211463"/>
            <a:ext cx="8302625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200" b="0" i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425765" y="2639977"/>
            <a:ext cx="8340152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0" i="0" spc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</a:lstStyle>
          <a:p>
            <a:r>
              <a:rPr lang="en-GB" dirty="0"/>
              <a:t>Presentation Title Goes Here</a:t>
            </a:r>
            <a:endParaRPr lang="en-US" dirty="0"/>
          </a:p>
        </p:txBody>
      </p:sp>
      <p:sp>
        <p:nvSpPr>
          <p:cNvPr id="6" name="Freeform 6"/>
          <p:cNvSpPr>
            <a:spLocks noChangeAspect="1" noEditPoints="1"/>
          </p:cNvSpPr>
          <p:nvPr userDrawn="1"/>
        </p:nvSpPr>
        <p:spPr bwMode="auto">
          <a:xfrm>
            <a:off x="469496" y="391308"/>
            <a:ext cx="795528" cy="422625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942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201738"/>
            <a:ext cx="8277344" cy="338931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600" indent="-171450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457200" indent="-1651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685800" indent="-109538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6443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3399" y="1205898"/>
            <a:ext cx="3886200" cy="30830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03225" indent="-114300">
              <a:buClr>
                <a:schemeClr val="tx1"/>
              </a:buClr>
              <a:buSzPct val="6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517525" indent="-114300">
              <a:buClr>
                <a:schemeClr val="tx1"/>
              </a:buClr>
              <a:buSzPct val="6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631825" indent="-114300">
              <a:buClr>
                <a:schemeClr val="tx1"/>
              </a:buClr>
              <a:buSzPct val="6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55866" y="1205898"/>
            <a:ext cx="3886200" cy="30830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60000"/>
              <a:buFont typeface="Arial"/>
              <a:buChar char="•"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03225" indent="-114300">
              <a:buClr>
                <a:schemeClr val="tx1"/>
              </a:buClr>
              <a:buSzPct val="6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517525" indent="-114300">
              <a:buClr>
                <a:schemeClr val="tx1"/>
              </a:buClr>
              <a:buSzPct val="6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631825" indent="-114300">
              <a:buClr>
                <a:schemeClr val="tx1"/>
              </a:buClr>
              <a:buSzPct val="6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8030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96724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4489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533400" y="1347788"/>
            <a:ext cx="8115300" cy="265872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563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533400" y="1201738"/>
            <a:ext cx="8115300" cy="2808287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9945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665182"/>
            <a:ext cx="3662024" cy="292586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60000"/>
              <a:buFont typeface="Arial"/>
              <a:buChar char="•"/>
              <a:defRPr sz="20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60000"/>
              <a:buFont typeface="Arial"/>
              <a:buChar char="•"/>
              <a:defRPr sz="18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403225" indent="-114300">
              <a:buClr>
                <a:schemeClr val="tx2"/>
              </a:buClr>
              <a:buSzPct val="60000"/>
              <a:buFont typeface="Arial"/>
              <a:buChar char="•"/>
              <a:defRPr sz="16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517525" indent="-114300">
              <a:buClr>
                <a:schemeClr val="tx2"/>
              </a:buClr>
              <a:buSzPct val="60000"/>
              <a:buFont typeface="Arial"/>
              <a:buChar char="•"/>
              <a:defRPr sz="14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631825" indent="-114300">
              <a:buClr>
                <a:schemeClr val="tx2"/>
              </a:buClr>
              <a:buSzPct val="60000"/>
              <a:buFont typeface="Arial"/>
              <a:buChar char="•"/>
              <a:defRPr sz="12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3686559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5683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2017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0051997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88" userDrawn="1">
          <p15:clr>
            <a:srgbClr val="FBAE40"/>
          </p15:clr>
        </p15:guide>
        <p15:guide id="3" pos="2598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19100" y="1657350"/>
            <a:ext cx="3827463" cy="1828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097463" y="531812"/>
            <a:ext cx="3551237" cy="4059237"/>
          </a:xfrm>
          <a:prstGeom prst="rect">
            <a:avLst/>
          </a:prstGeom>
        </p:spPr>
        <p:txBody>
          <a:bodyPr lIns="0" rIns="0" anchor="ctr" anchorCtr="0"/>
          <a:lstStyle>
            <a:lvl1pPr marL="169863" indent="-169863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228600" algn="l"/>
              </a:tabLst>
              <a:defRPr sz="2400"/>
            </a:lvl1pPr>
            <a:lvl2pPr marL="346075" indent="-17145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400"/>
            </a:lvl2pPr>
            <a:lvl3pPr marL="457200" indent="-11747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000"/>
            </a:lvl3pPr>
            <a:lvl4pPr marL="574675" indent="-11747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1800"/>
            </a:lvl4pPr>
            <a:lvl5pPr marL="744538" indent="-112713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4667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2017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5568354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2" pos="264">
          <p15:clr>
            <a:srgbClr val="FBAE40"/>
          </p15:clr>
        </p15:guide>
        <p15:guide id="3" orient="horz" pos="2196" userDrawn="1">
          <p15:clr>
            <a:srgbClr val="FBAE40"/>
          </p15:clr>
        </p15:guide>
        <p15:guide id="4" pos="267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510540"/>
            <a:ext cx="3808797" cy="65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097463" y="510540"/>
            <a:ext cx="3551237" cy="4080510"/>
          </a:xfrm>
          <a:prstGeom prst="rect">
            <a:avLst/>
          </a:prstGeom>
        </p:spPr>
        <p:txBody>
          <a:bodyPr lIns="0" rIns="0"/>
          <a:lstStyle>
            <a:lvl1pPr marL="114300" indent="-114300">
              <a:lnSpc>
                <a:spcPct val="100000"/>
              </a:lnSpc>
              <a:buClr>
                <a:schemeClr val="tx1"/>
              </a:buClr>
              <a:buSzPct val="60000"/>
              <a:defRPr sz="2000"/>
            </a:lvl1pPr>
            <a:lvl2pPr marL="228600" indent="-114300">
              <a:lnSpc>
                <a:spcPct val="100000"/>
              </a:lnSpc>
              <a:buClr>
                <a:schemeClr val="tx1"/>
              </a:buClr>
              <a:buSzPct val="60000"/>
              <a:defRPr sz="2000"/>
            </a:lvl2pPr>
            <a:lvl3pPr marL="342900" indent="-114300">
              <a:lnSpc>
                <a:spcPct val="100000"/>
              </a:lnSpc>
              <a:buClr>
                <a:schemeClr val="tx1"/>
              </a:buClr>
              <a:buSzPct val="60000"/>
              <a:defRPr sz="1800"/>
            </a:lvl3pPr>
            <a:lvl4pPr marL="457200" indent="-123825">
              <a:lnSpc>
                <a:spcPct val="100000"/>
              </a:lnSpc>
              <a:buClr>
                <a:schemeClr val="tx1"/>
              </a:buClr>
              <a:buSzPct val="60000"/>
              <a:defRPr sz="1600"/>
            </a:lvl4pPr>
            <a:lvl5pPr marL="574675" indent="-117475">
              <a:lnSpc>
                <a:spcPct val="100000"/>
              </a:lnSpc>
              <a:buClr>
                <a:schemeClr val="tx1"/>
              </a:buClr>
              <a:buSzPct val="60000"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37766" y="1659842"/>
            <a:ext cx="3808797" cy="2931208"/>
          </a:xfrm>
          <a:prstGeom prst="rect">
            <a:avLst/>
          </a:prstGeom>
        </p:spPr>
        <p:txBody>
          <a:bodyPr/>
          <a:lstStyle>
            <a:lvl1pPr marL="114300" indent="-114300">
              <a:buClr>
                <a:schemeClr val="tx2"/>
              </a:buClr>
              <a:buSzPct val="60000"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CiscoSans"/>
              </a:defRPr>
            </a:lvl1pPr>
            <a:lvl2pPr marL="228600" indent="-114300">
              <a:buClr>
                <a:schemeClr val="tx2"/>
              </a:buClr>
              <a:buSzPct val="60000"/>
              <a:defRPr sz="2000">
                <a:solidFill>
                  <a:schemeClr val="bg1"/>
                </a:solidFill>
              </a:defRPr>
            </a:lvl2pPr>
            <a:lvl3pPr marL="342900" indent="-114300">
              <a:buClr>
                <a:schemeClr val="tx2"/>
              </a:buClr>
              <a:buSzPct val="60000"/>
              <a:defRPr sz="1800">
                <a:solidFill>
                  <a:schemeClr val="bg1"/>
                </a:solidFill>
              </a:defRPr>
            </a:lvl3pPr>
            <a:lvl4pPr marL="457200" indent="-123825">
              <a:buClr>
                <a:schemeClr val="tx2"/>
              </a:buClr>
              <a:buSzPct val="60000"/>
              <a:defRPr sz="1600">
                <a:solidFill>
                  <a:schemeClr val="bg1"/>
                </a:solidFill>
              </a:defRPr>
            </a:lvl4pPr>
            <a:lvl5pPr marL="574675" indent="-117475">
              <a:buClr>
                <a:schemeClr val="tx2"/>
              </a:buClr>
              <a:buSzPct val="60000"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8" y="4741653"/>
            <a:ext cx="33592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2017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7705512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" pos="267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89525" y="531813"/>
            <a:ext cx="3559175" cy="336484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089525" y="4062350"/>
            <a:ext cx="3559175" cy="52514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286316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2017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33948264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44" userDrawn="1">
          <p15:clr>
            <a:srgbClr val="FBAE40"/>
          </p15:clr>
        </p15:guide>
        <p15:guide id="2" pos="264" userDrawn="1">
          <p15:clr>
            <a:srgbClr val="FBAE40"/>
          </p15:clr>
        </p15:guide>
        <p15:guide id="3" orient="horz" pos="2193" userDrawn="1">
          <p15:clr>
            <a:srgbClr val="FBAE40"/>
          </p15:clr>
        </p15:guide>
        <p15:guide id="4" pos="2675" userDrawn="1">
          <p15:clr>
            <a:srgbClr val="FBAE40"/>
          </p15:clr>
        </p15:guide>
        <p15:guide id="7" pos="320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191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89525" y="531813"/>
            <a:ext cx="3559175" cy="405923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2635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2017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427646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2" pos="26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8" y="4741653"/>
            <a:ext cx="2946839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2017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844655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80092" y="0"/>
            <a:ext cx="4563907" cy="5143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299450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2017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381808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5089525" y="503238"/>
            <a:ext cx="3559175" cy="40878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8" y="4741653"/>
            <a:ext cx="3179921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2017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3018367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orient="horz" pos="2196" userDrawn="1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5089525" y="503238"/>
            <a:ext cx="3559175" cy="40878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8" y="4741653"/>
            <a:ext cx="3407027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2017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9913787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6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3762994" y="2129076"/>
            <a:ext cx="1618012" cy="859571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759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7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68313" y="3916058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ct val="50000"/>
              </a:spcBef>
              <a:buNone/>
              <a:defRPr sz="2200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87923" y="1540551"/>
            <a:ext cx="7972248" cy="2278837"/>
          </a:xfrm>
          <a:prstGeom prst="rect">
            <a:avLst/>
          </a:prstGeom>
        </p:spPr>
        <p:txBody>
          <a:bodyPr>
            <a:noAutofit/>
          </a:bodyPr>
          <a:lstStyle>
            <a:lvl1pPr marL="183600" indent="-399968" algn="l">
              <a:lnSpc>
                <a:spcPct val="90000"/>
              </a:lnSpc>
              <a:defRPr sz="40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9897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68313" y="3916058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ct val="50000"/>
              </a:spcBef>
              <a:buNone/>
              <a:defRPr sz="22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87923" y="1540551"/>
            <a:ext cx="7972248" cy="2278837"/>
          </a:xfrm>
          <a:prstGeom prst="rect">
            <a:avLst/>
          </a:prstGeom>
        </p:spPr>
        <p:txBody>
          <a:bodyPr>
            <a:noAutofit/>
          </a:bodyPr>
          <a:lstStyle>
            <a:lvl1pPr marL="183600" indent="-399968" algn="l">
              <a:lnSpc>
                <a:spcPct val="90000"/>
              </a:lnSpc>
              <a:defRPr sz="4000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9484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500063" y="3895662"/>
            <a:ext cx="8139112" cy="556563"/>
          </a:xfrm>
          <a:prstGeom prst="rect">
            <a:avLst/>
          </a:prstGeom>
          <a:noFill/>
          <a:extLst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2900"/>
              </a:lnSpc>
              <a:spcBef>
                <a:spcPts val="0"/>
              </a:spcBef>
              <a:buNone/>
              <a:defRPr sz="2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0564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301163" cy="2843212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8785" y="3054518"/>
            <a:ext cx="8364236" cy="564257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32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55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7348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3005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0932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4667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2017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8012" y="240631"/>
            <a:ext cx="8480388" cy="4266646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15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14079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401050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spc="20" baseline="0" dirty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t>© 2017  Cisco and/or its affiliates. All rights reserved.   Cisco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6" r:id="rId2"/>
    <p:sldLayoutId id="2147484013" r:id="rId3"/>
    <p:sldLayoutId id="2147483982" r:id="rId4"/>
    <p:sldLayoutId id="2147484014" r:id="rId5"/>
    <p:sldLayoutId id="2147483978" r:id="rId6"/>
    <p:sldLayoutId id="2147483979" r:id="rId7"/>
    <p:sldLayoutId id="2147483980" r:id="rId8"/>
    <p:sldLayoutId id="2147483981" r:id="rId9"/>
    <p:sldLayoutId id="2147483879" r:id="rId10"/>
    <p:sldLayoutId id="2147483976" r:id="rId11"/>
    <p:sldLayoutId id="2147483885" r:id="rId12"/>
    <p:sldLayoutId id="2147484011" r:id="rId13"/>
    <p:sldLayoutId id="2147483985" r:id="rId14"/>
    <p:sldLayoutId id="2147483986" r:id="rId15"/>
    <p:sldLayoutId id="2147483969" r:id="rId16"/>
    <p:sldLayoutId id="2147483968" r:id="rId17"/>
    <p:sldLayoutId id="2147483973" r:id="rId18"/>
    <p:sldLayoutId id="2147483967" r:id="rId19"/>
    <p:sldLayoutId id="2147483970" r:id="rId20"/>
    <p:sldLayoutId id="2147483987" r:id="rId21"/>
    <p:sldLayoutId id="2147483983" r:id="rId22"/>
    <p:sldLayoutId id="2147483971" r:id="rId23"/>
    <p:sldLayoutId id="2147483972" r:id="rId24"/>
    <p:sldLayoutId id="2147483897" r:id="rId25"/>
  </p:sldLayoutIdLst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2800" b="0" i="0" u="none" kern="1200" dirty="0">
          <a:solidFill>
            <a:schemeClr val="tx2"/>
          </a:solidFill>
          <a:latin typeface="+mj-lt"/>
          <a:ea typeface="CiscoSansTT Thin" charset="0"/>
          <a:cs typeface="CiscoSansTT Thin" charset="0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892" userDrawn="1">
          <p15:clr>
            <a:srgbClr val="F26B43"/>
          </p15:clr>
        </p15:guide>
        <p15:guide id="2" pos="336" userDrawn="1">
          <p15:clr>
            <a:srgbClr val="F26B43"/>
          </p15:clr>
        </p15:guide>
        <p15:guide id="3" pos="5448" userDrawn="1">
          <p15:clr>
            <a:srgbClr val="F26B43"/>
          </p15:clr>
        </p15:guide>
        <p15:guide id="4" orient="horz" pos="757" userDrawn="1">
          <p15:clr>
            <a:srgbClr val="F26B43"/>
          </p15:clr>
        </p15:guide>
        <p15:guide id="5" orient="horz" pos="335" userDrawn="1">
          <p15:clr>
            <a:srgbClr val="F26B43"/>
          </p15:clr>
        </p15:guide>
        <p15:guide id="6" pos="2876" userDrawn="1">
          <p15:clr>
            <a:srgbClr val="F26B43"/>
          </p15:clr>
        </p15:guide>
        <p15:guide id="7" orient="horz" pos="104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69496" y="3934085"/>
            <a:ext cx="8296421" cy="1063217"/>
          </a:xfrm>
        </p:spPr>
        <p:txBody>
          <a:bodyPr/>
          <a:lstStyle/>
          <a:p>
            <a:r>
              <a:rPr lang="en-US" dirty="0"/>
              <a:t>J.P. Hamilton, Alex Wight</a:t>
            </a:r>
          </a:p>
          <a:p>
            <a:r>
              <a:rPr lang="en-US" dirty="0"/>
              <a:t>Cisco Cryptographic Services</a:t>
            </a:r>
          </a:p>
          <a:p>
            <a:r>
              <a:rPr lang="en-US" dirty="0"/>
              <a:t>Updated May 2018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20CB15-179A-BA4D-BC44-41CE1306A8D5}"/>
              </a:ext>
            </a:extLst>
          </p:cNvPr>
          <p:cNvSpPr txBox="1"/>
          <p:nvPr/>
        </p:nvSpPr>
        <p:spPr>
          <a:xfrm>
            <a:off x="469496" y="2065468"/>
            <a:ext cx="67681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+mn-lt"/>
              </a:rPr>
              <a:t>Cisco Update for June 2018 CA/BF</a:t>
            </a:r>
          </a:p>
        </p:txBody>
      </p:sp>
    </p:spTree>
    <p:extLst>
      <p:ext uri="{BB962C8B-B14F-4D97-AF65-F5344CB8AC3E}">
        <p14:creationId xmlns:p14="http://schemas.microsoft.com/office/powerpoint/2010/main" val="605510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62301" y="1201738"/>
            <a:ext cx="8277344" cy="3389312"/>
          </a:xfrm>
        </p:spPr>
        <p:txBody>
          <a:bodyPr/>
          <a:lstStyle/>
          <a:p>
            <a:r>
              <a:rPr lang="en-US" dirty="0"/>
              <a:t>Recently mandated for all Cisco Products – Product Security Baseline</a:t>
            </a:r>
          </a:p>
          <a:p>
            <a:r>
              <a:rPr lang="en-US" dirty="0"/>
              <a:t>Part of Cisco Smart Licensing Program</a:t>
            </a:r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/>
          </a:p>
          <a:p>
            <a:r>
              <a:rPr lang="en-US" dirty="0"/>
              <a:t>Expect changes/additions to the program as we continue to mature the service</a:t>
            </a:r>
          </a:p>
          <a:p>
            <a:pPr lvl="1"/>
            <a:r>
              <a:rPr lang="en-US" dirty="0"/>
              <a:t>Recently joined CCADB</a:t>
            </a:r>
          </a:p>
          <a:p>
            <a:pPr lvl="1"/>
            <a:r>
              <a:rPr lang="en-US" dirty="0"/>
              <a:t>Expect specialty Root Stores (i.e. </a:t>
            </a:r>
            <a:r>
              <a:rPr lang="en-US" dirty="0" err="1"/>
              <a:t>IoT</a:t>
            </a:r>
            <a:r>
              <a:rPr lang="en-US" dirty="0"/>
              <a:t> specific)</a:t>
            </a:r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Cisco Trusted Root Stores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624278A-3291-0648-B88F-FB951DC83175}"/>
              </a:ext>
            </a:extLst>
          </p:cNvPr>
          <p:cNvGrpSpPr/>
          <p:nvPr/>
        </p:nvGrpSpPr>
        <p:grpSpPr>
          <a:xfrm>
            <a:off x="677553" y="2463300"/>
            <a:ext cx="7510212" cy="615576"/>
            <a:chOff x="677553" y="2584332"/>
            <a:chExt cx="7510212" cy="615576"/>
          </a:xfrm>
        </p:grpSpPr>
        <p:sp>
          <p:nvSpPr>
            <p:cNvPr id="3" name="Rectangle 2"/>
            <p:cNvSpPr/>
            <p:nvPr/>
          </p:nvSpPr>
          <p:spPr>
            <a:xfrm>
              <a:off x="677553" y="2584332"/>
              <a:ext cx="2265183" cy="61557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latin typeface="CiscoScreen" charset="0"/>
                  <a:ea typeface="CiscoScreen" charset="0"/>
                  <a:cs typeface="CiscoScreen" charset="0"/>
                </a:rPr>
                <a:t>ios.p7b</a:t>
              </a:r>
              <a:endParaRPr lang="en-US" sz="2000" dirty="0">
                <a:latin typeface="CiscoScreen" charset="0"/>
                <a:ea typeface="CiscoScreen" charset="0"/>
                <a:cs typeface="CiscoScreen" charset="0"/>
              </a:endParaRPr>
            </a:p>
            <a:p>
              <a:r>
                <a:rPr lang="en-US" sz="1400" dirty="0"/>
                <a:t>“Original Recipe”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3316066" y="2584332"/>
              <a:ext cx="2268270" cy="61557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latin typeface="CiscoScreen" charset="0"/>
                  <a:ea typeface="CiscoScreen" charset="0"/>
                  <a:cs typeface="CiscoScreen" charset="0"/>
                </a:rPr>
                <a:t>ios_union.p7b</a:t>
              </a:r>
              <a:endParaRPr lang="en-US" sz="2000" dirty="0">
                <a:latin typeface="CiscoScreen" charset="0"/>
                <a:ea typeface="CiscoScreen" charset="0"/>
                <a:cs typeface="CiscoScreen" charset="0"/>
              </a:endParaRPr>
            </a:p>
            <a:p>
              <a:r>
                <a:rPr lang="en-US" sz="1400" dirty="0"/>
                <a:t>“Extra Crispy”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5922384" y="2584332"/>
              <a:ext cx="2265381" cy="61557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latin typeface="CiscoScreen" charset="0"/>
                  <a:ea typeface="CiscoScreen" charset="0"/>
                  <a:cs typeface="CiscoScreen" charset="0"/>
                </a:rPr>
                <a:t>ios_core.p7b</a:t>
              </a:r>
              <a:endParaRPr lang="en-US" sz="2000" dirty="0">
                <a:latin typeface="CiscoScreen" charset="0"/>
                <a:ea typeface="CiscoScreen" charset="0"/>
                <a:cs typeface="CiscoScreen" charset="0"/>
              </a:endParaRPr>
            </a:p>
            <a:p>
              <a:r>
                <a:rPr lang="en-US" sz="1400" dirty="0"/>
                <a:t>“Grilled Lite”</a:t>
              </a: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9192" y="2627661"/>
              <a:ext cx="705223" cy="528918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1878" y="2627661"/>
              <a:ext cx="697255" cy="522941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4528" y="2672857"/>
              <a:ext cx="768972" cy="4325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2135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786987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Cisco Presentation Toolkit&amp;quot;&quot;/&gt;&lt;property id=&quot;20307&quot; value=&quot;305&quot;/&gt;&lt;/object&gt;&lt;object type=&quot;3&quot; unique_id=&quot;10004&quot;&gt;&lt;property id=&quot;20148&quot; value=&quot;5&quot;/&gt;&lt;property id=&quot;20300&quot; value=&quot;Slide 3 - &amp;quot;Editable Illustrations&amp;quot;&quot;/&gt;&lt;property id=&quot;20307&quot; value=&quot;306&quot;/&gt;&lt;/object&gt;&lt;object type=&quot;3&quot; unique_id=&quot;10005&quot;&gt;&lt;property id=&quot;20148&quot; value=&quot;5&quot;/&gt;&lt;property id=&quot;20300&quot; value=&quot;Slide 4 - &amp;quot;Editable Illustrations&amp;quot;&quot;/&gt;&lt;property id=&quot;20307&quot; value=&quot;307&quot;/&gt;&lt;/object&gt;&lt;object type=&quot;3&quot; unique_id=&quot;10006&quot;&gt;&lt;property id=&quot;20148&quot; value=&quot;5&quot;/&gt;&lt;property id=&quot;20300&quot; value=&quot;Slide 5 - &amp;quot;Cisco Blue arrows&amp;quot;&quot;/&gt;&lt;property id=&quot;20307&quot; value=&quot;308&quot;/&gt;&lt;/object&gt;&lt;object type=&quot;3&quot; unique_id=&quot;10007&quot;&gt;&lt;property id=&quot;20148&quot; value=&quot;5&quot;/&gt;&lt;property id=&quot;20300&quot; value=&quot;Slide 6 - &amp;quot;Green arrows&amp;quot;&quot;/&gt;&lt;property id=&quot;20307&quot; value=&quot;309&quot;/&gt;&lt;/object&gt;&lt;object type=&quot;3&quot; unique_id=&quot;10008&quot;&gt;&lt;property id=&quot;20148&quot; value=&quot;5&quot;/&gt;&lt;property id=&quot;20300&quot; value=&quot;Slide 7 - &amp;quot;Indigo arrows&amp;quot;&quot;/&gt;&lt;property id=&quot;20307&quot; value=&quot;310&quot;/&gt;&lt;/object&gt;&lt;object type=&quot;3&quot; unique_id=&quot;10009&quot;&gt;&lt;property id=&quot;20148&quot; value=&quot;5&quot;/&gt;&lt;property id=&quot;20300&quot; value=&quot;Slide 8 - &amp;quot;Orange arrows&amp;quot;&quot;/&gt;&lt;property id=&quot;20307&quot; value=&quot;311&quot;/&gt;&lt;/object&gt;&lt;object type=&quot;3&quot; unique_id=&quot;10010&quot;&gt;&lt;property id=&quot;20148&quot; value=&quot;5&quot;/&gt;&lt;property id=&quot;20300&quot; value=&quot;Slide 9 - &amp;quot;Red arrows&amp;quot;&quot;/&gt;&lt;property id=&quot;20307&quot; value=&quot;312&quot;/&gt;&lt;/object&gt;&lt;object type=&quot;3&quot; unique_id=&quot;10011&quot;&gt;&lt;property id=&quot;20148&quot; value=&quot;5&quot;/&gt;&lt;property id=&quot;20300&quot; value=&quot;Slide 10 - &amp;quot;Tines&amp;quot;&quot;/&gt;&lt;property id=&quot;20307&quot; value=&quot;313&quot;/&gt;&lt;/object&gt;&lt;object type=&quot;3&quot; unique_id=&quot;10012&quot;&gt;&lt;property id=&quot;20148&quot; value=&quot;5&quot;/&gt;&lt;property id=&quot;20300&quot; value=&quot;Slide 11 - &amp;quot;Tines&amp;quot;&quot;/&gt;&lt;property id=&quot;20307&quot; value=&quot;314&quot;/&gt;&lt;/object&gt;&lt;object type=&quot;3&quot; unique_id=&quot;10013&quot;&gt;&lt;property id=&quot;20148&quot; value=&quot;5&quot;/&gt;&lt;property id=&quot;20300&quot; value=&quot;Slide 12 - &amp;quot;Puzzle pieces&amp;quot;&quot;/&gt;&lt;property id=&quot;20307&quot; value=&quot;315&quot;/&gt;&lt;/object&gt;&lt;object type=&quot;3&quot; unique_id=&quot;10014&quot;&gt;&lt;property id=&quot;20148&quot; value=&quot;5&quot;/&gt;&lt;property id=&quot;20300&quot; value=&quot;Slide 13 - &amp;quot;Full-color icons&amp;quot;&quot;/&gt;&lt;property id=&quot;20307&quot; value=&quot;316&quot;/&gt;&lt;/object&gt;&lt;object type=&quot;3&quot; unique_id=&quot;10015&quot;&gt;&lt;property id=&quot;20148&quot; value=&quot;5&quot;/&gt;&lt;property id=&quot;20300&quot; value=&quot;Slide 14 - &amp;quot;Full-color icons&amp;quot;&quot;/&gt;&lt;property id=&quot;20307&quot; value=&quot;317&quot;/&gt;&lt;/object&gt;&lt;object type=&quot;3&quot; unique_id=&quot;10016&quot;&gt;&lt;property id=&quot;20148&quot; value=&quot;5&quot;/&gt;&lt;property id=&quot;20300&quot; value=&quot;Slide 15 - &amp;quot;Full-color icons&amp;quot;&quot;/&gt;&lt;property id=&quot;20307&quot; value=&quot;318&quot;/&gt;&lt;/object&gt;&lt;object type=&quot;3&quot; unique_id=&quot;10017&quot;&gt;&lt;property id=&quot;20148&quot; value=&quot;5&quot;/&gt;&lt;property id=&quot;20300&quot; value=&quot;Slide 16 - &amp;quot;Cisco Blue icons&amp;quot;&quot;/&gt;&lt;property id=&quot;20307&quot; value=&quot;319&quot;/&gt;&lt;/object&gt;&lt;object type=&quot;3&quot; unique_id=&quot;10018&quot;&gt;&lt;property id=&quot;20148&quot; value=&quot;5&quot;/&gt;&lt;property id=&quot;20300&quot; value=&quot;Slide 17 - &amp;quot;Cisco Blue icons&amp;quot;&quot;/&gt;&lt;property id=&quot;20307&quot; value=&quot;320&quot;/&gt;&lt;/object&gt;&lt;object type=&quot;3&quot; unique_id=&quot;10019&quot;&gt;&lt;property id=&quot;20148&quot; value=&quot;5&quot;/&gt;&lt;property id=&quot;20300&quot; value=&quot;Slide 18 - &amp;quot;Cisco Blue icons&amp;quot;&quot;/&gt;&lt;property id=&quot;20307&quot; value=&quot;321&quot;/&gt;&lt;/object&gt;&lt;object type=&quot;3&quot; unique_id=&quot;10020&quot;&gt;&lt;property id=&quot;20148&quot; value=&quot;5&quot;/&gt;&lt;property id=&quot;20300&quot; value=&quot;Slide 22 - &amp;quot;Full-color cloud icons&amp;quot;&quot;/&gt;&lt;property id=&quot;20307&quot; value=&quot;322&quot;/&gt;&lt;/object&gt;&lt;object type=&quot;3&quot; unique_id=&quot;10021&quot;&gt;&lt;property id=&quot;20148&quot; value=&quot;5&quot;/&gt;&lt;property id=&quot;20300&quot; value=&quot;Slide 23 - &amp;quot;Full-color cloud icons&amp;quot;&quot;/&gt;&lt;property id=&quot;20307&quot; value=&quot;323&quot;/&gt;&lt;/object&gt;&lt;object type=&quot;3&quot; unique_id=&quot;10022&quot;&gt;&lt;property id=&quot;20148&quot; value=&quot;5&quot;/&gt;&lt;property id=&quot;20300&quot; value=&quot;Slide 24 - &amp;quot;Cisco Blue cloud icons&amp;quot;&quot;/&gt;&lt;property id=&quot;20307&quot; value=&quot;324&quot;/&gt;&lt;/object&gt;&lt;object type=&quot;3&quot; unique_id=&quot;10023&quot;&gt;&lt;property id=&quot;20148&quot; value=&quot;5&quot;/&gt;&lt;property id=&quot;20300&quot; value=&quot;Slide 25 - &amp;quot;Cisco Blue cloud icons&amp;quot;&quot;/&gt;&lt;property id=&quot;20307&quot; value=&quot;325&quot;/&gt;&lt;/object&gt;&lt;object type=&quot;3&quot; unique_id=&quot;10024&quot;&gt;&lt;property id=&quot;20148&quot; value=&quot;5&quot;/&gt;&lt;property id=&quot;20300&quot; value=&quot;Slide 28 - &amp;quot;Full-color services icons&amp;quot;&quot;/&gt;&lt;property id=&quot;20307&quot; value=&quot;326&quot;/&gt;&lt;/object&gt;&lt;object type=&quot;3&quot; unique_id=&quot;10025&quot;&gt;&lt;property id=&quot;20148&quot; value=&quot;5&quot;/&gt;&lt;property id=&quot;20300&quot; value=&quot;Slide 29 - &amp;quot;Full-color services icons&amp;quot;&quot;/&gt;&lt;property id=&quot;20307&quot; value=&quot;327&quot;/&gt;&lt;/object&gt;&lt;object type=&quot;3&quot; unique_id=&quot;10026&quot;&gt;&lt;property id=&quot;20148&quot; value=&quot;5&quot;/&gt;&lt;property id=&quot;20300&quot; value=&quot;Slide 30 - &amp;quot;Cisco Blue services icons&amp;quot;&quot;/&gt;&lt;property id=&quot;20307&quot; value=&quot;328&quot;/&gt;&lt;/object&gt;&lt;object type=&quot;3&quot; unique_id=&quot;10027&quot;&gt;&lt;property id=&quot;20148&quot; value=&quot;5&quot;/&gt;&lt;property id=&quot;20300&quot; value=&quot;Slide 31 - &amp;quot;Cisco Blue services icons&amp;quot;&quot;/&gt;&lt;property id=&quot;20307&quot; value=&quot;329&quot;/&gt;&lt;/object&gt;&lt;object type=&quot;3&quot; unique_id=&quot;10028&quot;&gt;&lt;property id=&quot;20148&quot; value=&quot;5&quot;/&gt;&lt;property id=&quot;20300&quot; value=&quot;Slide 34 - &amp;quot;Calendar/timeline components&amp;quot;&quot;/&gt;&lt;property id=&quot;20307&quot; value=&quot;330&quot;/&gt;&lt;/object&gt;&lt;object type=&quot;3&quot; unique_id=&quot;10029&quot;&gt;&lt;property id=&quot;20148&quot; value=&quot;5&quot;/&gt;&lt;property id=&quot;20300&quot; value=&quot;Slide 35 - &amp;quot;Timeline&amp;quot;&quot;/&gt;&lt;property id=&quot;20307&quot; value=&quot;331&quot;/&gt;&lt;/object&gt;&lt;object type=&quot;3&quot; unique_id=&quot;10030&quot;&gt;&lt;property id=&quot;20148&quot; value=&quot;5&quot;/&gt;&lt;property id=&quot;20300&quot; value=&quot;Slide 36 - &amp;quot;Animated timeline&amp;quot;&quot;/&gt;&lt;property id=&quot;20307&quot; value=&quot;332&quot;/&gt;&lt;/object&gt;&lt;object type=&quot;3&quot; unique_id=&quot;10031&quot;&gt;&lt;property id=&quot;20148&quot; value=&quot;5&quot;/&gt;&lt;property id=&quot;20300&quot; value=&quot;Slide 37 - &amp;quot;Animated timeline&amp;quot;&quot;/&gt;&lt;property id=&quot;20307&quot; value=&quot;333&quot;/&gt;&lt;/object&gt;&lt;object type=&quot;3&quot; unique_id=&quot;10032&quot;&gt;&lt;property id=&quot;20148&quot; value=&quot;5&quot;/&gt;&lt;property id=&quot;20300&quot; value=&quot;Slide 38 - &amp;quot;Animated timeline: 7 phases&amp;quot;&quot;/&gt;&lt;property id=&quot;20307&quot; value=&quot;334&quot;/&gt;&lt;/object&gt;&lt;object type=&quot;3&quot; unique_id=&quot;10033&quot;&gt;&lt;property id=&quot;20148&quot; value=&quot;5&quot;/&gt;&lt;property id=&quot;20300&quot; value=&quot;Slide 39 - &amp;quot;Timeline chronological&amp;quot;&quot;/&gt;&lt;property id=&quot;20307&quot; value=&quot;335&quot;/&gt;&lt;/object&gt;&lt;object type=&quot;3&quot; unique_id=&quot;10034&quot;&gt;&lt;property id=&quot;20148&quot; value=&quot;5&quot;/&gt;&lt;property id=&quot;20300&quot; value=&quot;Slide 40 - &amp;quot;Timeline chronological phases&amp;quot;&quot;/&gt;&lt;property id=&quot;20307&quot; value=&quot;336&quot;/&gt;&lt;/object&gt;&lt;object type=&quot;3&quot; unique_id=&quot;10035&quot;&gt;&lt;property id=&quot;20148&quot; value=&quot;5&quot;/&gt;&lt;property id=&quot;20300&quot; value=&quot;Slide 41 - &amp;quot;Chronological phases&amp;quot;&quot;/&gt;&lt;property id=&quot;20307&quot; value=&quot;337&quot;/&gt;&lt;/object&gt;&lt;object type=&quot;3&quot; unique_id=&quot;10036&quot;&gt;&lt;property id=&quot;20148&quot; value=&quot;5&quot;/&gt;&lt;property id=&quot;20300&quot; value=&quot;Slide 42 - &amp;quot;Timeline chronological grid&amp;quot;&quot;/&gt;&lt;property id=&quot;20307&quot; value=&quot;338&quot;/&gt;&lt;/object&gt;&lt;object type=&quot;3&quot; unique_id=&quot;10037&quot;&gt;&lt;property id=&quot;20148&quot; value=&quot;5&quot;/&gt;&lt;property id=&quot;20300&quot; value=&quot;Slide 43 - &amp;quot;Chronological phases&amp;quot;&quot;/&gt;&lt;property id=&quot;20307&quot; value=&quot;339&quot;/&gt;&lt;/object&gt;&lt;object type=&quot;3&quot; unique_id=&quot;10038&quot;&gt;&lt;property id=&quot;20148&quot; value=&quot;5&quot;/&gt;&lt;property id=&quot;20300&quot; value=&quot;Slide 44 - &amp;quot;Chronological runner&amp;quot;&quot;/&gt;&lt;property id=&quot;20307&quot; value=&quot;340&quot;/&gt;&lt;/object&gt;&lt;object type=&quot;3&quot; unique_id=&quot;10039&quot;&gt;&lt;property id=&quot;20148&quot; value=&quot;5&quot;/&gt;&lt;property id=&quot;20300&quot; value=&quot;Slide 45 - &amp;quot;Calendar month&amp;quot;&quot;/&gt;&lt;property id=&quot;20307&quot; value=&quot;341&quot;/&gt;&lt;/object&gt;&lt;object type=&quot;3&quot; unique_id=&quot;10040&quot;&gt;&lt;property id=&quot;20148&quot; value=&quot;5&quot;/&gt;&lt;property id=&quot;20300&quot; value=&quot;Slide 46 - &amp;quot;Calendar quarter&amp;quot;&quot;/&gt;&lt;property id=&quot;20307&quot; value=&quot;342&quot;/&gt;&lt;/object&gt;&lt;object type=&quot;3&quot; unique_id=&quot;10041&quot;&gt;&lt;property id=&quot;20148&quot; value=&quot;5&quot;/&gt;&lt;property id=&quot;20300&quot; value=&quot;Slide 47 - &amp;quot;Calendar month linear animated&amp;quot;&quot;/&gt;&lt;property id=&quot;20307&quot; value=&quot;343&quot;/&gt;&lt;/object&gt;&lt;object type=&quot;3&quot; unique_id=&quot;10042&quot;&gt;&lt;property id=&quot;20148&quot; value=&quot;5&quot;/&gt;&lt;property id=&quot;20300&quot; value=&quot;Slide 48 - &amp;quot;Calendar fiscal year animated&amp;quot;&quot;/&gt;&lt;property id=&quot;20307&quot; value=&quot;344&quot;/&gt;&lt;/object&gt;&lt;object type=&quot;3&quot; unique_id=&quot;10043&quot;&gt;&lt;property id=&quot;20148&quot; value=&quot;5&quot;/&gt;&lt;property id=&quot;20300&quot; value=&quot;Slide 49 - &amp;quot;Key dates&amp;quot;&quot;/&gt;&lt;property id=&quot;20307&quot; value=&quot;345&quot;/&gt;&lt;/object&gt;&lt;object type=&quot;3&quot; unique_id=&quot;10044&quot;&gt;&lt;property id=&quot;20148&quot; value=&quot;5&quot;/&gt;&lt;property id=&quot;20300&quot; value=&quot;Slide 50 - &amp;quot;About this template&amp;quot;&quot;/&gt;&lt;property id=&quot;20307&quot; value=&quot;346&quot;/&gt;&lt;/object&gt;&lt;object type=&quot;3&quot; unique_id=&quot;10045&quot;&gt;&lt;property id=&quot;20148&quot; value=&quot;5&quot;/&gt;&lt;property id=&quot;20300&quot; value=&quot;Slide 51 - &amp;quot;Legend&amp;quot;&quot;/&gt;&lt;property id=&quot;20307&quot; value=&quot;347&quot;/&gt;&lt;/object&gt;&lt;object type=&quot;3&quot; unique_id=&quot;10046&quot;&gt;&lt;property id=&quot;20148&quot; value=&quot;5&quot;/&gt;&lt;property id=&quot;20300&quot; value=&quot;Slide 52 - &amp;quot;Add fiscal year here&amp;quot;&quot;/&gt;&lt;property id=&quot;20307&quot; value=&quot;348&quot;/&gt;&lt;/object&gt;&lt;object type=&quot;3&quot; unique_id=&quot;10047&quot;&gt;&lt;property id=&quot;20148&quot; value=&quot;5&quot;/&gt;&lt;property id=&quot;20300&quot; value=&quot;Slide 53 - &amp;quot;August&amp;quot;&quot;/&gt;&lt;property id=&quot;20307&quot; value=&quot;349&quot;/&gt;&lt;/object&gt;&lt;object type=&quot;3&quot; unique_id=&quot;10048&quot;&gt;&lt;property id=&quot;20148&quot; value=&quot;5&quot;/&gt;&lt;property id=&quot;20300&quot; value=&quot;Slide 54 - &amp;quot;September&amp;quot;&quot;/&gt;&lt;property id=&quot;20307&quot; value=&quot;350&quot;/&gt;&lt;/object&gt;&lt;object type=&quot;3&quot; unique_id=&quot;10049&quot;&gt;&lt;property id=&quot;20148&quot; value=&quot;5&quot;/&gt;&lt;property id=&quot;20300&quot; value=&quot;Slide 55 - &amp;quot;October&amp;quot;&quot;/&gt;&lt;property id=&quot;20307&quot; value=&quot;351&quot;/&gt;&lt;/object&gt;&lt;object type=&quot;3&quot; unique_id=&quot;10050&quot;&gt;&lt;property id=&quot;20148&quot; value=&quot;5&quot;/&gt;&lt;property id=&quot;20300&quot; value=&quot;Slide 56 - &amp;quot;November&amp;quot;&quot;/&gt;&lt;property id=&quot;20307&quot; value=&quot;352&quot;/&gt;&lt;/object&gt;&lt;object type=&quot;3&quot; unique_id=&quot;10051&quot;&gt;&lt;property id=&quot;20148&quot; value=&quot;5&quot;/&gt;&lt;property id=&quot;20300&quot; value=&quot;Slide 57 - &amp;quot;December&amp;quot;&quot;/&gt;&lt;property id=&quot;20307&quot; value=&quot;353&quot;/&gt;&lt;/object&gt;&lt;object type=&quot;3&quot; unique_id=&quot;10052&quot;&gt;&lt;property id=&quot;20148&quot; value=&quot;5&quot;/&gt;&lt;property id=&quot;20300&quot; value=&quot;Slide 58 - &amp;quot;January&amp;quot;&quot;/&gt;&lt;property id=&quot;20307&quot; value=&quot;354&quot;/&gt;&lt;/object&gt;&lt;object type=&quot;3&quot; unique_id=&quot;10053&quot;&gt;&lt;property id=&quot;20148&quot; value=&quot;5&quot;/&gt;&lt;property id=&quot;20300&quot; value=&quot;Slide 59 - &amp;quot;February&amp;quot;&quot;/&gt;&lt;property id=&quot;20307&quot; value=&quot;355&quot;/&gt;&lt;/object&gt;&lt;object type=&quot;3&quot; unique_id=&quot;10054&quot;&gt;&lt;property id=&quot;20148&quot; value=&quot;5&quot;/&gt;&lt;property id=&quot;20300&quot; value=&quot;Slide 60 - &amp;quot;March&amp;quot;&quot;/&gt;&lt;property id=&quot;20307&quot; value=&quot;356&quot;/&gt;&lt;/object&gt;&lt;object type=&quot;3&quot; unique_id=&quot;10055&quot;&gt;&lt;property id=&quot;20148&quot; value=&quot;5&quot;/&gt;&lt;property id=&quot;20300&quot; value=&quot;Slide 61 - &amp;quot;April&amp;quot;&quot;/&gt;&lt;property id=&quot;20307&quot; value=&quot;357&quot;/&gt;&lt;/object&gt;&lt;object type=&quot;3&quot; unique_id=&quot;10056&quot;&gt;&lt;property id=&quot;20148&quot; value=&quot;5&quot;/&gt;&lt;property id=&quot;20300&quot; value=&quot;Slide 62 - &amp;quot;May&amp;quot;&quot;/&gt;&lt;property id=&quot;20307&quot; value=&quot;358&quot;/&gt;&lt;/object&gt;&lt;object type=&quot;3&quot; unique_id=&quot;10057&quot;&gt;&lt;property id=&quot;20148&quot; value=&quot;5&quot;/&gt;&lt;property id=&quot;20300&quot; value=&quot;Slide 63 - &amp;quot;June&amp;quot;&quot;/&gt;&lt;property id=&quot;20307&quot; value=&quot;359&quot;/&gt;&lt;/object&gt;&lt;object type=&quot;3&quot; unique_id=&quot;10058&quot;&gt;&lt;property id=&quot;20148&quot; value=&quot;5&quot;/&gt;&lt;property id=&quot;20300&quot; value=&quot;Slide 64 - &amp;quot;July&amp;quot;&quot;/&gt;&lt;property id=&quot;20307&quot; value=&quot;360&quot;/&gt;&lt;/object&gt;&lt;object type=&quot;3&quot; unique_id=&quot;10059&quot;&gt;&lt;property id=&quot;20148&quot; value=&quot;5&quot;/&gt;&lt;property id=&quot;20300&quot; value=&quot;Slide 65 - &amp;quot;Graphic elements&amp;quot;&quot;/&gt;&lt;property id=&quot;20307&quot; value=&quot;361&quot;/&gt;&lt;/object&gt;&lt;object type=&quot;3&quot; unique_id=&quot;10060&quot;&gt;&lt;property id=&quot;20148&quot; value=&quot;5&quot;/&gt;&lt;property id=&quot;20300&quot; value=&quot;Slide 66 - &amp;quot;Graphic elements&amp;quot;&quot;/&gt;&lt;property id=&quot;20307&quot; value=&quot;362&quot;/&gt;&lt;/object&gt;&lt;object type=&quot;3&quot; unique_id=&quot;10061&quot;&gt;&lt;property id=&quot;20148&quot; value=&quot;5&quot;/&gt;&lt;property id=&quot;20300&quot; value=&quot;Slide 67 - &amp;quot;Infographic template&amp;quot;&quot;/&gt;&lt;property id=&quot;20307&quot; value=&quot;364&quot;/&gt;&lt;/object&gt;&lt;object type=&quot;3&quot; unique_id=&quot;10062&quot;&gt;&lt;property id=&quot;20148&quot; value=&quot;5&quot;/&gt;&lt;property id=&quot;20300&quot; value=&quot;Slide 68 - &amp;quot;Roadmap&amp;quot;&quot;/&gt;&lt;property id=&quot;20307&quot; value=&quot;365&quot;/&gt;&lt;/object&gt;&lt;object type=&quot;3&quot; unique_id=&quot;10063&quot;&gt;&lt;property id=&quot;20148&quot; value=&quot;5&quot;/&gt;&lt;property id=&quot;20300&quot; value=&quot;Slide 69 - &amp;quot;Pyramid&amp;quot;&quot;/&gt;&lt;property id=&quot;20307&quot; value=&quot;366&quot;/&gt;&lt;/object&gt;&lt;object type=&quot;3&quot; unique_id=&quot;10064&quot;&gt;&lt;property id=&quot;20148&quot; value=&quot;5&quot;/&gt;&lt;property id=&quot;20300&quot; value=&quot;Slide 70 - &amp;quot;Pyramid inverted extended animated&amp;quot;&quot;/&gt;&lt;property id=&quot;20307&quot; value=&quot;367&quot;/&gt;&lt;/object&gt;&lt;object type=&quot;3&quot; unique_id=&quot;10065&quot;&gt;&lt;property id=&quot;20148&quot; value=&quot;5&quot;/&gt;&lt;property id=&quot;20300&quot; value=&quot;Slide 71 - &amp;quot;Pyramid&amp;quot;&quot;/&gt;&lt;property id=&quot;20307&quot; value=&quot;368&quot;/&gt;&lt;/object&gt;&lt;object type=&quot;3&quot; unique_id=&quot;10066&quot;&gt;&lt;property id=&quot;20148&quot; value=&quot;5&quot;/&gt;&lt;property id=&quot;20300&quot; value=&quot;Slide 72 - &amp;quot;Add a title here&amp;quot;&quot;/&gt;&lt;property id=&quot;20307&quot; value=&quot;369&quot;/&gt;&lt;/object&gt;&lt;object type=&quot;3&quot; unique_id=&quot;10067&quot;&gt;&lt;property id=&quot;20148&quot; value=&quot;5&quot;/&gt;&lt;property id=&quot;20300&quot; value=&quot;Slide 73 - &amp;quot;Title goes here&amp;quot;&quot;/&gt;&lt;property id=&quot;20307&quot; value=&quot;370&quot;/&gt;&lt;/object&gt;&lt;object type=&quot;3&quot; unique_id=&quot;10068&quot;&gt;&lt;property id=&quot;20148&quot; value=&quot;5&quot;/&gt;&lt;property id=&quot;20300&quot; value=&quot;Slide 74&quot;/&gt;&lt;property id=&quot;20307&quot; value=&quot;371&quot;/&gt;&lt;/object&gt;&lt;object type=&quot;3&quot; unique_id=&quot;10069&quot;&gt;&lt;property id=&quot;20148&quot; value=&quot;5&quot;/&gt;&lt;property id=&quot;20300&quot; value=&quot;Slide 75 - &amp;quot;Chasm animated&amp;quot;&quot;/&gt;&lt;property id=&quot;20307&quot; value=&quot;372&quot;/&gt;&lt;/object&gt;&lt;object type=&quot;3&quot; unique_id=&quot;10070&quot;&gt;&lt;property id=&quot;20148&quot; value=&quot;5&quot;/&gt;&lt;property id=&quot;20300&quot; value=&quot;Slide 76 - &amp;quot;Chasm two-tone animated&amp;quot;&quot;/&gt;&lt;property id=&quot;20307&quot; value=&quot;373&quot;/&gt;&lt;/object&gt;&lt;object type=&quot;3&quot; unique_id=&quot;10071&quot;&gt;&lt;property id=&quot;20148&quot; value=&quot;5&quot;/&gt;&lt;property id=&quot;20300&quot; value=&quot;Slide 77 - &amp;quot;Circle quartered A&amp;quot;&quot;/&gt;&lt;property id=&quot;20307&quot; value=&quot;374&quot;/&gt;&lt;/object&gt;&lt;object type=&quot;3&quot; unique_id=&quot;10072&quot;&gt;&lt;property id=&quot;20148&quot; value=&quot;5&quot;/&gt;&lt;property id=&quot;20300&quot; value=&quot;Slide 78 - &amp;quot;Squares&amp;quot;&quot;/&gt;&lt;property id=&quot;20307&quot; value=&quot;375&quot;/&gt;&lt;/object&gt;&lt;object type=&quot;3&quot; unique_id=&quot;10073&quot;&gt;&lt;property id=&quot;20148&quot; value=&quot;5&quot;/&gt;&lt;property id=&quot;20300&quot; value=&quot;Slide 79 - &amp;quot;Diagrams matrix rectangles grid animated&amp;quot;&quot;/&gt;&lt;property id=&quot;20307&quot; value=&quot;376&quot;/&gt;&lt;/object&gt;&lt;object type=&quot;3&quot; unique_id=&quot;10074&quot;&gt;&lt;property id=&quot;20148&quot; value=&quot;5&quot;/&gt;&lt;property id=&quot;20300&quot; value=&quot;Slide 80 - &amp;quot;Diagrams matrix squares&amp;quot;&quot;/&gt;&lt;property id=&quot;20307&quot; value=&quot;377&quot;/&gt;&lt;/object&gt;&lt;object type=&quot;3&quot; unique_id=&quot;10075&quot;&gt;&lt;property id=&quot;20148&quot; value=&quot;5&quot;/&gt;&lt;property id=&quot;20300&quot; value=&quot;Slide 81 - &amp;quot;Diagrams matrix table&amp;quot;&quot;/&gt;&lt;property id=&quot;20307&quot; value=&quot;378&quot;/&gt;&lt;/object&gt;&lt;object type=&quot;3&quot; unique_id=&quot;10076&quot;&gt;&lt;property id=&quot;20148&quot; value=&quot;5&quot;/&gt;&lt;property id=&quot;20300&quot; value=&quot;Slide 82 - &amp;quot;Diagrams process circle arrows&amp;quot;&quot;/&gt;&lt;property id=&quot;20307&quot; value=&quot;379&quot;/&gt;&lt;/object&gt;&lt;object type=&quot;3&quot; unique_id=&quot;10077&quot;&gt;&lt;property id=&quot;20148&quot; value=&quot;5&quot;/&gt;&lt;property id=&quot;20300&quot; value=&quot;Slide 83 - &amp;quot;Diagrams relationships circles rectangles animated&amp;quot;&quot;/&gt;&lt;property id=&quot;20307&quot; value=&quot;380&quot;/&gt;&lt;/object&gt;&lt;object type=&quot;3&quot; unique_id=&quot;10078&quot;&gt;&lt;property id=&quot;20148&quot; value=&quot;5&quot;/&gt;&lt;property id=&quot;20300&quot; value=&quot;Slide 84 - &amp;quot;Diagrams relationships tines drill-down animated&amp;quot;&quot;/&gt;&lt;property id=&quot;20307&quot; value=&quot;381&quot;/&gt;&lt;/object&gt;&lt;object type=&quot;3&quot; unique_id=&quot;10079&quot;&gt;&lt;property id=&quot;20148&quot; value=&quot;5&quot;/&gt;&lt;property id=&quot;20300&quot; value=&quot;Slide 85 - &amp;quot;Project name&amp;quot;&quot;/&gt;&lt;property id=&quot;20307&quot; value=&quot;382&quot;/&gt;&lt;/object&gt;&lt;object type=&quot;3&quot; unique_id=&quot;10080&quot;&gt;&lt;property id=&quot;20148&quot; value=&quot;5&quot;/&gt;&lt;property id=&quot;20300&quot; value=&quot;Slide 86 - &amp;quot;Agenda list&amp;quot;&quot;/&gt;&lt;property id=&quot;20307&quot; value=&quot;383&quot;/&gt;&lt;/object&gt;&lt;object type=&quot;3&quot; unique_id=&quot;10081&quot;&gt;&lt;property id=&quot;20148&quot; value=&quot;5&quot;/&gt;&lt;property id=&quot;20300&quot; value=&quot;Slide 87 - &amp;quot;Agenda list&amp;quot;&quot;/&gt;&lt;property id=&quot;20307&quot; value=&quot;384&quot;/&gt;&lt;/object&gt;&lt;object type=&quot;3&quot; unique_id=&quot;10082&quot;&gt;&lt;property id=&quot;20148&quot; value=&quot;5&quot;/&gt;&lt;property id=&quot;20300&quot; value=&quot;Slide 88 - &amp;quot;Agenda table&amp;quot;&quot;/&gt;&lt;property id=&quot;20307&quot; value=&quot;385&quot;/&gt;&lt;/object&gt;&lt;object type=&quot;3&quot; unique_id=&quot;10083&quot;&gt;&lt;property id=&quot;20148&quot; value=&quot;5&quot;/&gt;&lt;property id=&quot;20300&quot; value=&quot;Slide 89 - &amp;quot;Product life cycle&amp;quot;&quot;/&gt;&lt;property id=&quot;20307&quot; value=&quot;386&quot;/&gt;&lt;/object&gt;&lt;object type=&quot;3&quot; unique_id=&quot;10084&quot;&gt;&lt;property id=&quot;20148&quot; value=&quot;5&quot;/&gt;&lt;property id=&quot;20300&quot; value=&quot;Slide 90 - &amp;quot;Questions?&amp;quot;&quot;/&gt;&lt;property id=&quot;20307&quot; value=&quot;387&quot;/&gt;&lt;/object&gt;&lt;object type=&quot;3&quot; unique_id=&quot;10085&quot;&gt;&lt;property id=&quot;20148&quot; value=&quot;5&quot;/&gt;&lt;property id=&quot;20300&quot; value=&quot;Slide 91 - &amp;quot;Questions?&amp;quot;&quot;/&gt;&lt;property id=&quot;20307&quot; value=&quot;388&quot;/&gt;&lt;/object&gt;&lt;object type=&quot;3&quot; unique_id=&quot;10086&quot;&gt;&lt;property id=&quot;20148&quot; value=&quot;5&quot;/&gt;&lt;property id=&quot;20300&quot; value=&quot;Slide 92 - &amp;quot;RACI model definitions&amp;quot;&quot;/&gt;&lt;property id=&quot;20307&quot; value=&quot;389&quot;/&gt;&lt;/object&gt;&lt;object type=&quot;3&quot; unique_id=&quot;10087&quot;&gt;&lt;property id=&quot;20148&quot; value=&quot;5&quot;/&gt;&lt;property id=&quot;20300&quot; value=&quot;Slide 93 - &amp;quot;Seating chart&amp;quot;&quot;/&gt;&lt;property id=&quot;20307&quot; value=&quot;390&quot;/&gt;&lt;/object&gt;&lt;object type=&quot;3&quot; unique_id=&quot;10088&quot;&gt;&lt;property id=&quot;20148&quot; value=&quot;5&quot;/&gt;&lt;property id=&quot;20300&quot; value=&quot;Slide 94 - &amp;quot;Seating chart&amp;quot;&quot;/&gt;&lt;property id=&quot;20307&quot; value=&quot;391&quot;/&gt;&lt;/object&gt;&lt;object type=&quot;3&quot; unique_id=&quot;10089&quot;&gt;&lt;property id=&quot;20148&quot; value=&quot;5&quot;/&gt;&lt;property id=&quot;20300&quot; value=&quot;Slide 95 - &amp;quot;Award  title here&amp;quot;&quot;/&gt;&lt;property id=&quot;20307&quot; value=&quot;392&quot;/&gt;&lt;/object&gt;&lt;object type=&quot;3&quot; unique_id=&quot;10090&quot;&gt;&lt;property id=&quot;20148&quot; value=&quot;5&quot;/&gt;&lt;property id=&quot;20300&quot; value=&quot;Slide 96 - &amp;quot;Vision statement goes here&amp;quot;&quot;/&gt;&lt;property id=&quot;20307&quot; value=&quot;393&quot;/&gt;&lt;/object&gt;&lt;object type=&quot;3&quot; unique_id=&quot;10091&quot;&gt;&lt;property id=&quot;20148&quot; value=&quot;5&quot;/&gt;&lt;property id=&quot;20300&quot; value=&quot;Slide 97 - &amp;quot;Vision statement goes here&amp;quot;&quot;/&gt;&lt;property id=&quot;20307&quot; value=&quot;394&quot;/&gt;&lt;/object&gt;&lt;object type=&quot;3&quot; unique_id=&quot;10092&quot;&gt;&lt;property id=&quot;20148&quot; value=&quot;5&quot;/&gt;&lt;property id=&quot;20300&quot; value=&quot;Slide 98 - &amp;quot;Vision This is placeholder text. Enter your text here.&amp;quot;&quot;/&gt;&lt;property id=&quot;20307&quot; value=&quot;395&quot;/&gt;&lt;/object&gt;&lt;object type=&quot;3&quot; unique_id=&quot;10093&quot;&gt;&lt;property id=&quot;20148&quot; value=&quot;5&quot;/&gt;&lt;property id=&quot;20300&quot; value=&quot;Slide 99&quot;/&gt;&lt;property id=&quot;20307&quot; value=&quot;396&quot;/&gt;&lt;/object&gt;&lt;object type=&quot;3&quot; unique_id=&quot;10094&quot;&gt;&lt;property id=&quot;20148&quot; value=&quot;5&quot;/&gt;&lt;property id=&quot;20300&quot; value=&quot;Slide 100 - &amp;quot;Grid drill-down&amp;quot;&quot;/&gt;&lt;property id=&quot;20307&quot; value=&quot;397&quot;/&gt;&lt;/object&gt;&lt;object type=&quot;3&quot; unique_id=&quot;10095&quot;&gt;&lt;property id=&quot;20148&quot; value=&quot;5&quot;/&gt;&lt;property id=&quot;20300&quot; value=&quot;Slide 101 - &amp;quot;Horizontal checkmark animated&amp;quot;&quot;/&gt;&lt;property id=&quot;20307&quot; value=&quot;398&quot;/&gt;&lt;/object&gt;&lt;object type=&quot;3&quot; unique_id=&quot;10096&quot;&gt;&lt;property id=&quot;20148&quot; value=&quot;5&quot;/&gt;&lt;property id=&quot;20300&quot; value=&quot;Slide 102 - &amp;quot;Horizontal drill-down animated&amp;quot;&quot;/&gt;&lt;property id=&quot;20307&quot; value=&quot;399&quot;/&gt;&lt;/object&gt;&lt;object type=&quot;3&quot; unique_id=&quot;10097&quot;&gt;&lt;property id=&quot;20148&quot; value=&quot;5&quot;/&gt;&lt;property id=&quot;20300&quot; value=&quot;Slide 103 - &amp;quot;Horizontal three-column arrows animated&amp;quot;&quot;/&gt;&lt;property id=&quot;20307&quot; value=&quot;400&quot;/&gt;&lt;/object&gt;&lt;object type=&quot;3&quot; unique_id=&quot;10098&quot;&gt;&lt;property id=&quot;20148&quot; value=&quot;5&quot;/&gt;&lt;property id=&quot;20300&quot; value=&quot;Slide 104 - &amp;quot;Vertical three-column drill-down animated&amp;quot;&quot;/&gt;&lt;property id=&quot;20307&quot; value=&quot;401&quot;/&gt;&lt;/object&gt;&lt;object type=&quot;3&quot; unique_id=&quot;10099&quot;&gt;&lt;property id=&quot;20148&quot; value=&quot;5&quot;/&gt;&lt;property id=&quot;20300&quot; value=&quot;Slide 105 - &amp;quot;Diagrams cost comparison area chart&amp;quot;&quot;/&gt;&lt;property id=&quot;20307&quot; value=&quot;402&quot;/&gt;&lt;/object&gt;&lt;object type=&quot;3&quot; unique_id=&quot;10100&quot;&gt;&lt;property id=&quot;20148&quot; value=&quot;5&quot;/&gt;&lt;property id=&quot;20300&quot; value=&quot;Slide 106&quot;/&gt;&lt;property id=&quot;20307&quot; value=&quot;403&quot;/&gt;&lt;/object&gt;&lt;object type=&quot;3&quot; unique_id=&quot;10101&quot;&gt;&lt;property id=&quot;20148&quot; value=&quot;5&quot;/&gt;&lt;property id=&quot;20300&quot; value=&quot;Slide 107&quot;/&gt;&lt;property id=&quot;20307&quot; value=&quot;404&quot;/&gt;&lt;/object&gt;&lt;object type=&quot;3&quot; unique_id=&quot;10102&quot;&gt;&lt;property id=&quot;20148&quot; value=&quot;5&quot;/&gt;&lt;property id=&quot;20300&quot; value=&quot;Slide 108 - &amp;quot;Pie chart&amp;quot;&quot;/&gt;&lt;property id=&quot;20307&quot; value=&quot;405&quot;/&gt;&lt;/object&gt;&lt;object type=&quot;3&quot; unique_id=&quot;10103&quot;&gt;&lt;property id=&quot;20148&quot; value=&quot;5&quot;/&gt;&lt;property id=&quot;20300&quot; value=&quot;Slide 109 - &amp;quot;Place a headline here&amp;quot;&quot;/&gt;&lt;property id=&quot;20307&quot; value=&quot;406&quot;/&gt;&lt;/object&gt;&lt;object type=&quot;3&quot; unique_id=&quot;10104&quot;&gt;&lt;property id=&quot;20148&quot; value=&quot;5&quot;/&gt;&lt;property id=&quot;20300&quot; value=&quot;Slide 110&quot;/&gt;&lt;property id=&quot;20307&quot; value=&quot;407&quot;/&gt;&lt;/object&gt;&lt;object type=&quot;3&quot; unique_id=&quot;10105&quot;&gt;&lt;property id=&quot;20148&quot; value=&quot;5&quot;/&gt;&lt;property id=&quot;20300&quot; value=&quot;Slide 111 - &amp;quot;Area chart&amp;quot;&quot;/&gt;&lt;property id=&quot;20307&quot; value=&quot;408&quot;/&gt;&lt;/object&gt;&lt;object type=&quot;3&quot; unique_id=&quot;10106&quot;&gt;&lt;property id=&quot;20148&quot; value=&quot;5&quot;/&gt;&lt;property id=&quot;20300&quot; value=&quot;Slide 112 - &amp;quot;Bar chart – many &amp;quot;&quot;/&gt;&lt;property id=&quot;20307&quot; value=&quot;409&quot;/&gt;&lt;/object&gt;&lt;object type=&quot;3&quot; unique_id=&quot;10107&quot;&gt;&lt;property id=&quot;20148&quot; value=&quot;5&quot;/&gt;&lt;property id=&quot;20300&quot; value=&quot;Slide 113 - &amp;quot;Bar chart – few &amp;quot;&quot;/&gt;&lt;property id=&quot;20307&quot; value=&quot;410&quot;/&gt;&lt;/object&gt;&lt;object type=&quot;3&quot; unique_id=&quot;10108&quot;&gt;&lt;property id=&quot;20148&quot; value=&quot;5&quot;/&gt;&lt;property id=&quot;20300&quot; value=&quot;Slide 114 - &amp;quot;Bar chart column - many&amp;quot;&quot;/&gt;&lt;property id=&quot;20307&quot; value=&quot;413&quot;/&gt;&lt;/object&gt;&lt;object type=&quot;3&quot; unique_id=&quot;10109&quot;&gt;&lt;property id=&quot;20148&quot; value=&quot;5&quot;/&gt;&lt;property id=&quot;20300&quot; value=&quot;Slide 115 - &amp;quot;Bar chart column – few&amp;quot;&quot;/&gt;&lt;property id=&quot;20307&quot; value=&quot;411&quot;/&gt;&lt;/object&gt;&lt;object type=&quot;3&quot; unique_id=&quot;10110&quot;&gt;&lt;property id=&quot;20148&quot; value=&quot;5&quot;/&gt;&lt;property id=&quot;20300&quot; value=&quot;Slide 116 - &amp;quot;Bar chart comparison – few&amp;quot;&quot;/&gt;&lt;property id=&quot;20307&quot; value=&quot;412&quot;/&gt;&lt;/object&gt;&lt;object type=&quot;3&quot; unique_id=&quot;10111&quot;&gt;&lt;property id=&quot;20148&quot; value=&quot;5&quot;/&gt;&lt;property id=&quot;20300&quot; value=&quot;Slide 117 - &amp;quot;Doughnut chart&amp;quot;&quot;/&gt;&lt;property id=&quot;20307&quot; value=&quot;414&quot;/&gt;&lt;/object&gt;&lt;object type=&quot;3&quot; unique_id=&quot;10112&quot;&gt;&lt;property id=&quot;20148&quot; value=&quot;5&quot;/&gt;&lt;property id=&quot;20300&quot; value=&quot;Slide 118 - &amp;quot;Table simple color crisp column&amp;quot;&quot;/&gt;&lt;property id=&quot;20307&quot; value=&quot;415&quot;/&gt;&lt;/object&gt;&lt;object type=&quot;3&quot; unique_id=&quot;10113&quot;&gt;&lt;property id=&quot;20148&quot; value=&quot;5&quot;/&gt;&lt;property id=&quot;20300&quot; value=&quot;Slide 119 - &amp;quot;Table simple bold – many &amp;quot;&quot;/&gt;&lt;property id=&quot;20307&quot; value=&quot;416&quot;/&gt;&lt;/object&gt;&lt;object type=&quot;3&quot; unique_id=&quot;10114&quot;&gt;&lt;property id=&quot;20148&quot; value=&quot;5&quot;/&gt;&lt;property id=&quot;20300&quot; value=&quot;Slide 120 - &amp;quot;Table simple bold – few&amp;quot;&quot;/&gt;&lt;property id=&quot;20307&quot; value=&quot;417&quot;/&gt;&lt;/object&gt;&lt;object type=&quot;3&quot; unique_id=&quot;10115&quot;&gt;&lt;property id=&quot;20148&quot; value=&quot;5&quot;/&gt;&lt;property id=&quot;20300&quot; value=&quot;Slide 121 - &amp;quot;Table simple crisp rows – many&amp;quot;&quot;/&gt;&lt;property id=&quot;20307&quot; value=&quot;418&quot;/&gt;&lt;/object&gt;&lt;object type=&quot;3&quot; unique_id=&quot;10116&quot;&gt;&lt;property id=&quot;20148&quot; value=&quot;5&quot;/&gt;&lt;property id=&quot;20300&quot; value=&quot;Slide 122 - &amp;quot;Table crisp rows – few&amp;quot;&quot;/&gt;&lt;property id=&quot;20307&quot; value=&quot;419&quot;/&gt;&lt;/object&gt;&lt;object type=&quot;3&quot; unique_id=&quot;10117&quot;&gt;&lt;property id=&quot;20148&quot; value=&quot;5&quot;/&gt;&lt;property id=&quot;20300&quot; value=&quot;Slide 123 - &amp;quot;Comparative&amp;quot;&quot;/&gt;&lt;property id=&quot;20307&quot; value=&quot;420&quot;/&gt;&lt;/object&gt;&lt;object type=&quot;3&quot; unique_id=&quot;10118&quot;&gt;&lt;property id=&quot;20148&quot; value=&quot;5&quot;/&gt;&lt;property id=&quot;20300&quot; value=&quot;Slide 124 - &amp;quot;Comparative grid&amp;quot;&quot;/&gt;&lt;property id=&quot;20307&quot; value=&quot;421&quot;/&gt;&lt;/object&gt;&lt;object type=&quot;3&quot; unique_id=&quot;10119&quot;&gt;&lt;property id=&quot;20148&quot; value=&quot;5&quot;/&gt;&lt;property id=&quot;20300&quot; value=&quot;Slide 125 - &amp;quot;Milestone tracker vertical&amp;quot;&quot;/&gt;&lt;property id=&quot;20307&quot; value=&quot;422&quot;/&gt;&lt;/object&gt;&lt;object type=&quot;3&quot; unique_id=&quot;10120&quot;&gt;&lt;property id=&quot;20148&quot; value=&quot;5&quot;/&gt;&lt;property id=&quot;20300&quot; value=&quot;Slide 126 - &amp;quot;Photo A grid&amp;quot;&quot;/&gt;&lt;property id=&quot;20307&quot; value=&quot;423&quot;/&gt;&lt;/object&gt;&lt;object type=&quot;3&quot; unique_id=&quot;10121&quot;&gt;&lt;property id=&quot;20148&quot; value=&quot;5&quot;/&gt;&lt;property id=&quot;20300&quot; value=&quot;Slide 127 - &amp;quot;Photo primary 5 grid&amp;quot;&quot;/&gt;&lt;property id=&quot;20307&quot; value=&quot;424&quot;/&gt;&lt;/object&gt;&lt;object type=&quot;3&quot; unique_id=&quot;10122&quot;&gt;&lt;property id=&quot;20148&quot; value=&quot;5&quot;/&gt;&lt;property id=&quot;20300&quot; value=&quot;Slide 128 - &amp;quot;Photo B&amp;quot;&quot;/&gt;&lt;property id=&quot;20307&quot; value=&quot;425&quot;/&gt;&lt;/object&gt;&lt;object type=&quot;3&quot; unique_id=&quot;10123&quot;&gt;&lt;property id=&quot;20148&quot; value=&quot;5&quot;/&gt;&lt;property id=&quot;20300&quot; value=&quot;Slide 129 - &amp;quot;Photo B – drill-down&amp;quot;&quot;/&gt;&lt;property id=&quot;20307&quot; value=&quot;426&quot;/&gt;&lt;/object&gt;&lt;object type=&quot;3&quot; unique_id=&quot;10124&quot;&gt;&lt;property id=&quot;20148&quot; value=&quot;5&quot;/&gt;&lt;property id=&quot;20300&quot; value=&quot;Slide 130 - &amp;quot;Photo C – drill-down&amp;quot;&quot;/&gt;&lt;property id=&quot;20307&quot; value=&quot;427&quot;/&gt;&lt;/object&gt;&lt;object type=&quot;3&quot; unique_id=&quot;10125&quot;&gt;&lt;property id=&quot;20148&quot; value=&quot;5&quot;/&gt;&lt;property id=&quot;20300&quot; value=&quot;Slide 131 - &amp;quot;Editable map&amp;quot;&quot;/&gt;&lt;property id=&quot;20307&quot; value=&quot;428&quot;/&gt;&lt;/object&gt;&lt;object type=&quot;3&quot; unique_id=&quot;10126&quot;&gt;&lt;property id=&quot;20148&quot; value=&quot;5&quot;/&gt;&lt;property id=&quot;20300&quot; value=&quot;Slide 132 - &amp;quot;Africa and  Middle East&amp;quot;&quot;/&gt;&lt;property id=&quot;20307&quot; value=&quot;429&quot;/&gt;&lt;/object&gt;&lt;object type=&quot;3&quot; unique_id=&quot;10127&quot;&gt;&lt;property id=&quot;20148&quot; value=&quot;5&quot;/&gt;&lt;property id=&quot;20300&quot; value=&quot;Slide 133 - &amp;quot;Asia&amp;quot;&quot;/&gt;&lt;property id=&quot;20307&quot; value=&quot;430&quot;/&gt;&lt;/object&gt;&lt;object type=&quot;3&quot; unique_id=&quot;10128&quot;&gt;&lt;property id=&quot;20148&quot; value=&quot;5&quot;/&gt;&lt;property id=&quot;20300&quot; value=&quot;Slide 134 - &amp;quot;Europe&amp;quot;&quot;/&gt;&lt;property id=&quot;20307&quot; value=&quot;431&quot;/&gt;&lt;/object&gt;&lt;object type=&quot;3&quot; unique_id=&quot;10129&quot;&gt;&lt;property id=&quot;20148&quot; value=&quot;5&quot;/&gt;&lt;property id=&quot;20300&quot; value=&quot;Slide 135 - &amp;quot;Mexico and Latin America&amp;quot;&quot;/&gt;&lt;property id=&quot;20307&quot; value=&quot;432&quot;/&gt;&lt;/object&gt;&lt;object type=&quot;3&quot; unique_id=&quot;10130&quot;&gt;&lt;property id=&quot;20148&quot; value=&quot;5&quot;/&gt;&lt;property id=&quot;20300&quot; value=&quot;Slide 136 - &amp;quot;North America&amp;quot;&quot;/&gt;&lt;property id=&quot;20307&quot; value=&quot;433&quot;/&gt;&lt;/object&gt;&lt;object type=&quot;3&quot; unique_id=&quot;10131&quot;&gt;&lt;property id=&quot;20148&quot; value=&quot;5&quot;/&gt;&lt;property id=&quot;20300&quot; value=&quot;Slide 137 - &amp;quot;Russia&amp;quot;&quot;/&gt;&lt;property id=&quot;20307&quot; value=&quot;434&quot;/&gt;&lt;/object&gt;&lt;object type=&quot;3&quot; unique_id=&quot;10132&quot;&gt;&lt;property id=&quot;20148&quot; value=&quot;5&quot;/&gt;&lt;property id=&quot;20300&quot; value=&quot;Slide 138 - &amp;quot;South America&amp;quot;&quot;/&gt;&lt;property id=&quot;20307&quot; value=&quot;435&quot;/&gt;&lt;/object&gt;&lt;object type=&quot;3&quot; unique_id=&quot;10133&quot;&gt;&lt;property id=&quot;20148&quot; value=&quot;5&quot;/&gt;&lt;property id=&quot;20300&quot; value=&quot;Slide 139 - &amp;quot;Australia and  South Pacific&amp;quot;&quot;/&gt;&lt;property id=&quot;20307&quot; value=&quot;436&quot;/&gt;&lt;/object&gt;&lt;object type=&quot;3&quot; unique_id=&quot;10134&quot;&gt;&lt;property id=&quot;20148&quot; value=&quot;5&quot;/&gt;&lt;property id=&quot;20300&quot; value=&quot;Slide 140 - &amp;quot;USA&amp;quot;&quot;/&gt;&lt;property id=&quot;20307&quot; value=&quot;437&quot;/&gt;&lt;/object&gt;&lt;object type=&quot;3&quot; unique_id=&quot;10537&quot;&gt;&lt;property id=&quot;20148&quot; value=&quot;5&quot;/&gt;&lt;property id=&quot;20300&quot; value=&quot;Slide 26 - &amp;quot;Cisco Grey (Glyph) cloud icons&amp;quot;&quot;/&gt;&lt;property id=&quot;20307&quot; value=&quot;440&quot;/&gt;&lt;/object&gt;&lt;object type=&quot;3&quot; unique_id=&quot;10538&quot;&gt;&lt;property id=&quot;20148&quot; value=&quot;5&quot;/&gt;&lt;property id=&quot;20300&quot; value=&quot;Slide 27 - &amp;quot;Cisco Grey (Glyph) cloud icons&amp;quot;&quot;/&gt;&lt;property id=&quot;20307&quot; value=&quot;441&quot;/&gt;&lt;/object&gt;&lt;object type=&quot;3&quot; unique_id=&quot;10539&quot;&gt;&lt;property id=&quot;20148&quot; value=&quot;5&quot;/&gt;&lt;property id=&quot;20300&quot; value=&quot;Slide 32 - &amp;quot;Cisco Grey (Glyph) services icons&amp;quot;&quot;/&gt;&lt;property id=&quot;20307&quot; value=&quot;438&quot;/&gt;&lt;/object&gt;&lt;object type=&quot;3&quot; unique_id=&quot;10540&quot;&gt;&lt;property id=&quot;20148&quot; value=&quot;5&quot;/&gt;&lt;property id=&quot;20300&quot; value=&quot;Slide 33 - &amp;quot;Cisco Grey (Glyph) services icons&amp;quot;&quot;/&gt;&lt;property id=&quot;20307&quot; value=&quot;439&quot;/&gt;&lt;/object&gt;&lt;object type=&quot;3&quot; unique_id=&quot;11507&quot;&gt;&lt;property id=&quot;20148&quot; value=&quot;5&quot;/&gt;&lt;property id=&quot;20300&quot; value=&quot;Slide 19 - &amp;quot;Cisco Grey (Glyph) icons&amp;quot;&quot;/&gt;&lt;property id=&quot;20307&quot; value=&quot;442&quot;/&gt;&lt;/object&gt;&lt;object type=&quot;3&quot; unique_id=&quot;11508&quot;&gt;&lt;property id=&quot;20148&quot; value=&quot;5&quot;/&gt;&lt;property id=&quot;20300&quot; value=&quot;Slide 20 - &amp;quot;Cisco Grey (Glyph) icons&amp;quot;&quot;/&gt;&lt;property id=&quot;20307&quot; value=&quot;443&quot;/&gt;&lt;/object&gt;&lt;object type=&quot;3&quot; unique_id=&quot;11509&quot;&gt;&lt;property id=&quot;20148&quot; value=&quot;5&quot;/&gt;&lt;property id=&quot;20300&quot; value=&quot;Slide 21 - &amp;quot;Cisco Grey (Glyph) icons&amp;quot;&quot;/&gt;&lt;property id=&quot;20307&quot; value=&quot;444&quot;/&gt;&lt;/object&gt;&lt;object type=&quot;3&quot; unique_id=&quot;11934&quot;&gt;&lt;property id=&quot;20148&quot; value=&quot;5&quot;/&gt;&lt;property id=&quot;20300&quot; value=&quot;Slide 2 - &amp;quot;Please read&amp;quot;&quot;/&gt;&lt;property id=&quot;20307&quot; value=&quot;445&quot;/&gt;&lt;/object&gt;&lt;/object&gt;&lt;object type=&quot;8&quot; unique_id=&quot;1026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Blue theme 2015 16x9">
  <a:themeElements>
    <a:clrScheme name="Cisco White Template Colors_FINAL">
      <a:dk1>
        <a:srgbClr val="282828"/>
      </a:dk1>
      <a:lt1>
        <a:srgbClr val="005073"/>
      </a:lt1>
      <a:dk2>
        <a:srgbClr val="005073"/>
      </a:dk2>
      <a:lt2>
        <a:srgbClr val="FFFFFF"/>
      </a:lt2>
      <a:accent1>
        <a:srgbClr val="00BCEB"/>
      </a:accent1>
      <a:accent2>
        <a:srgbClr val="6EBE4A"/>
      </a:accent2>
      <a:accent3>
        <a:srgbClr val="005073"/>
      </a:accent3>
      <a:accent4>
        <a:srgbClr val="676767"/>
      </a:accent4>
      <a:accent5>
        <a:srgbClr val="FBAB18"/>
      </a:accent5>
      <a:accent6>
        <a:srgbClr val="E3241B"/>
      </a:accent6>
      <a:hlink>
        <a:srgbClr val="00BCEB"/>
      </a:hlink>
      <a:folHlink>
        <a:srgbClr val="005073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64066</TotalTime>
  <Words>96</Words>
  <Application>Microsoft Macintosh PowerPoint</Application>
  <PresentationFormat>On-screen Show (16:9)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4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CiscoSansTT ExtraLight</vt:lpstr>
      <vt:lpstr>CiscoSansTT Thin</vt:lpstr>
      <vt:lpstr>CiscoScreen</vt:lpstr>
      <vt:lpstr>Tipo de letra del sistema Fina</vt:lpstr>
      <vt:lpstr>Blue theme 2015 16x9</vt:lpstr>
      <vt:lpstr>PowerPoint Presentation</vt:lpstr>
      <vt:lpstr>Cisco Trusted Root Stores</vt:lpstr>
      <vt:lpstr>PowerPoint Presentation</vt:lpstr>
    </vt:vector>
  </TitlesOfParts>
  <Company>NDS Limited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spius@cisco.com</dc:creator>
  <cp:lastModifiedBy>J.P. Hamilton (johamilt)</cp:lastModifiedBy>
  <cp:revision>989</cp:revision>
  <cp:lastPrinted>2016-04-29T20:31:14Z</cp:lastPrinted>
  <dcterms:created xsi:type="dcterms:W3CDTF">2014-07-09T19:55:36Z</dcterms:created>
  <dcterms:modified xsi:type="dcterms:W3CDTF">2018-06-06T08:42:39Z</dcterms:modified>
</cp:coreProperties>
</file>