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5"/>
  </p:notesMasterIdLst>
  <p:handoutMasterIdLst>
    <p:handoutMasterId r:id="rId6"/>
  </p:handoutMasterIdLst>
  <p:sldIdLst>
    <p:sldId id="305" r:id="rId2"/>
    <p:sldId id="490" r:id="rId3"/>
    <p:sldId id="474" r:id="rId4"/>
  </p:sldIdLst>
  <p:sldSz cx="9144000" cy="5143500" type="screen16x9"/>
  <p:notesSz cx="6858000" cy="9144000"/>
  <p:custDataLst>
    <p:tags r:id="rId7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pos="3144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esh Gohil" initials="" lastIdx="31" clrIdx="0"/>
  <p:cmAuthor id="1" name="Kate Ryan" initials="KR" lastIdx="1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DBF2"/>
    <a:srgbClr val="049FD9"/>
    <a:srgbClr val="1FAED4"/>
    <a:srgbClr val="72C059"/>
    <a:srgbClr val="B2D171"/>
    <a:srgbClr val="B8E1D0"/>
    <a:srgbClr val="26194B"/>
    <a:srgbClr val="9891A0"/>
    <a:srgbClr val="113074"/>
    <a:srgbClr val="167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19" autoAdjust="0"/>
    <p:restoredTop sz="91346" autoAdjust="0"/>
  </p:normalViewPr>
  <p:slideViewPr>
    <p:cSldViewPr snapToGrid="0" snapToObjects="1" showGuides="1">
      <p:cViewPr>
        <p:scale>
          <a:sx n="180" d="100"/>
          <a:sy n="180" d="100"/>
        </p:scale>
        <p:origin x="-536" y="-520"/>
      </p:cViewPr>
      <p:guideLst>
        <p:guide pos="3144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12756"/>
    </p:cViewPr>
  </p:sorterViewPr>
  <p:notesViewPr>
    <p:cSldViewPr snapToGrid="0" snapToObjects="1" showGuides="1">
      <p:cViewPr varScale="1">
        <p:scale>
          <a:sx n="87" d="100"/>
          <a:sy n="87" d="100"/>
        </p:scale>
        <p:origin x="257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E48B1C-1E6B-744F-8E6C-3836D33BC0D9}" type="datetimeFigureOut">
              <a:rPr lang="en-US"/>
              <a:pPr>
                <a:defRPr/>
              </a:pPr>
              <a:t>6/3/18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5A8EAB7-F1BA-274C-91A9-46214A29E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8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A637A29-4E7E-A24B-BAB1-D48C888F91E4}" type="datetimeFigureOut">
              <a:rPr lang="en-US"/>
              <a:pPr>
                <a:defRPr/>
              </a:pPr>
              <a:t>6/3/18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7A1FA6-25DE-9E4E-A34D-CF67DE7DB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92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9496" y="3868768"/>
            <a:ext cx="8296421" cy="288131"/>
          </a:xfrm>
          <a:prstGeom prst="rect">
            <a:avLst/>
          </a:prstGeom>
        </p:spPr>
        <p:txBody>
          <a:bodyPr lIns="91420" tIns="45710" rIns="91420" bIns="45710" anchor="b" anchorCtr="0">
            <a:no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  <a:cs typeface="CiscoSansTT ExtraLight"/>
              </a:defRPr>
            </a:lvl1pPr>
            <a:lvl2pPr marL="342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Speaker Name</a:t>
            </a:r>
            <a:endParaRPr lang="en-US" dirty="0"/>
          </a:p>
        </p:txBody>
      </p:sp>
      <p:sp>
        <p:nvSpPr>
          <p:cNvPr id="17" name="Text Placeholder 38"/>
          <p:cNvSpPr>
            <a:spLocks noGrp="1"/>
          </p:cNvSpPr>
          <p:nvPr>
            <p:ph type="body" sz="quarter" idx="11" hasCustomPrompt="1"/>
          </p:nvPr>
        </p:nvSpPr>
        <p:spPr>
          <a:xfrm>
            <a:off x="469496" y="4108765"/>
            <a:ext cx="8296421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600" b="0" i="0" kern="1200" dirty="0" smtClean="0">
                <a:solidFill>
                  <a:schemeClr val="bg1"/>
                </a:solidFill>
                <a:latin typeface="+mn-lt"/>
                <a:ea typeface="+mn-ea"/>
                <a:cs typeface="CiscoSansTT ExtraLight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/>
              <a:t>Speaker Title</a:t>
            </a:r>
          </a:p>
        </p:txBody>
      </p:sp>
      <p:sp>
        <p:nvSpPr>
          <p:cNvPr id="18" name="Text Placeholder 40"/>
          <p:cNvSpPr>
            <a:spLocks noGrp="1"/>
          </p:cNvSpPr>
          <p:nvPr>
            <p:ph type="body" sz="quarter" idx="12" hasCustomPrompt="1"/>
          </p:nvPr>
        </p:nvSpPr>
        <p:spPr>
          <a:xfrm>
            <a:off x="469496" y="4348762"/>
            <a:ext cx="8296421" cy="28813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 algn="l">
              <a:buFontTx/>
              <a:buNone/>
              <a:defRPr lang="en-US" sz="1600" b="0" i="0" kern="1200" dirty="0" smtClean="0">
                <a:solidFill>
                  <a:schemeClr val="bg1"/>
                </a:solidFill>
                <a:latin typeface="+mn-lt"/>
                <a:ea typeface="+mn-ea"/>
                <a:cs typeface="CiscoSansTT ExtraLight"/>
              </a:defRPr>
            </a:lvl1pPr>
            <a:lvl2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>
              <a:buFontTx/>
              <a:buNone/>
              <a:defRPr lang="en-US" sz="15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3292" y="3211463"/>
            <a:ext cx="8302625" cy="299001"/>
          </a:xfrm>
          <a:prstGeom prst="rect">
            <a:avLst/>
          </a:prstGeom>
        </p:spPr>
        <p:txBody>
          <a:bodyPr lIns="91420" tIns="45710" rIns="91420" bIns="45710"/>
          <a:lstStyle>
            <a:lvl1pPr marL="0" indent="0">
              <a:buFont typeface="Arial" panose="020B0604020202020204" pitchFamily="34" charset="0"/>
              <a:buNone/>
              <a:defRPr sz="2200" b="0" i="0" baseline="0">
                <a:solidFill>
                  <a:schemeClr val="bg1"/>
                </a:solidFill>
                <a:latin typeface="+mj-lt"/>
                <a:cs typeface="CiscoSansTT ExtraLight"/>
              </a:defRPr>
            </a:lvl1pPr>
            <a:lvl2pPr marL="304781" indent="0">
              <a:buNone/>
              <a:defRPr/>
            </a:lvl2pPr>
            <a:lvl3pPr marL="427401" indent="0">
              <a:buNone/>
              <a:defRPr/>
            </a:lvl3pPr>
            <a:lvl4pPr marL="516694" indent="0">
              <a:buNone/>
              <a:defRPr/>
            </a:lvl4pPr>
            <a:lvl5pPr marL="601221" indent="0">
              <a:buNone/>
              <a:defRPr/>
            </a:lvl5pPr>
          </a:lstStyle>
          <a:p>
            <a:pPr lvl="0"/>
            <a:r>
              <a:rPr lang="en-GB" dirty="0"/>
              <a:t>Subtitle Goes Here</a:t>
            </a:r>
          </a:p>
        </p:txBody>
      </p:sp>
      <p:sp>
        <p:nvSpPr>
          <p:cNvPr id="20" name="Title 1"/>
          <p:cNvSpPr>
            <a:spLocks noGrp="1"/>
          </p:cNvSpPr>
          <p:nvPr>
            <p:ph type="ctrTitle" hasCustomPrompt="1"/>
          </p:nvPr>
        </p:nvSpPr>
        <p:spPr>
          <a:xfrm>
            <a:off x="425765" y="2639977"/>
            <a:ext cx="8340152" cy="644730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000" b="0" i="0" spc="0" baseline="0">
                <a:solidFill>
                  <a:schemeClr val="bg1"/>
                </a:solidFill>
                <a:latin typeface="+mj-lt"/>
                <a:cs typeface="CiscoSansTT ExtraLight"/>
              </a:defRPr>
            </a:lvl1pPr>
          </a:lstStyle>
          <a:p>
            <a:r>
              <a:rPr lang="en-GB" dirty="0"/>
              <a:t>Presentation Title Goes Here</a:t>
            </a:r>
            <a:endParaRPr lang="en-US" dirty="0"/>
          </a:p>
        </p:txBody>
      </p:sp>
      <p:sp>
        <p:nvSpPr>
          <p:cNvPr id="6" name="Freeform 6"/>
          <p:cNvSpPr>
            <a:spLocks noChangeAspect="1" noEditPoints="1"/>
          </p:cNvSpPr>
          <p:nvPr userDrawn="1"/>
        </p:nvSpPr>
        <p:spPr bwMode="auto">
          <a:xfrm>
            <a:off x="469496" y="391308"/>
            <a:ext cx="795528" cy="422625"/>
          </a:xfrm>
          <a:custGeom>
            <a:avLst/>
            <a:gdLst>
              <a:gd name="T0" fmla="*/ 2671 w 3456"/>
              <a:gd name="T1" fmla="*/ 1521 h 1834"/>
              <a:gd name="T2" fmla="*/ 2857 w 3456"/>
              <a:gd name="T3" fmla="*/ 1677 h 1834"/>
              <a:gd name="T4" fmla="*/ 2975 w 3456"/>
              <a:gd name="T5" fmla="*/ 1465 h 1834"/>
              <a:gd name="T6" fmla="*/ 1129 w 3456"/>
              <a:gd name="T7" fmla="*/ 1823 h 1834"/>
              <a:gd name="T8" fmla="*/ 3082 w 3456"/>
              <a:gd name="T9" fmla="*/ 1330 h 1834"/>
              <a:gd name="T10" fmla="*/ 3082 w 3456"/>
              <a:gd name="T11" fmla="*/ 1712 h 1834"/>
              <a:gd name="T12" fmla="*/ 2700 w 3456"/>
              <a:gd name="T13" fmla="*/ 1809 h 1834"/>
              <a:gd name="T14" fmla="*/ 2513 w 3456"/>
              <a:gd name="T15" fmla="*/ 1479 h 1834"/>
              <a:gd name="T16" fmla="*/ 2783 w 3456"/>
              <a:gd name="T17" fmla="*/ 1211 h 1834"/>
              <a:gd name="T18" fmla="*/ 2351 w 3456"/>
              <a:gd name="T19" fmla="*/ 1392 h 1834"/>
              <a:gd name="T20" fmla="*/ 2136 w 3456"/>
              <a:gd name="T21" fmla="*/ 1381 h 1834"/>
              <a:gd name="T22" fmla="*/ 2093 w 3456"/>
              <a:gd name="T23" fmla="*/ 1625 h 1834"/>
              <a:gd name="T24" fmla="*/ 2335 w 3456"/>
              <a:gd name="T25" fmla="*/ 1658 h 1834"/>
              <a:gd name="T26" fmla="*/ 2174 w 3456"/>
              <a:gd name="T27" fmla="*/ 1832 h 1834"/>
              <a:gd name="T28" fmla="*/ 1903 w 3456"/>
              <a:gd name="T29" fmla="*/ 1605 h 1834"/>
              <a:gd name="T30" fmla="*/ 2047 w 3456"/>
              <a:gd name="T31" fmla="*/ 1249 h 1834"/>
              <a:gd name="T32" fmla="*/ 748 w 3456"/>
              <a:gd name="T33" fmla="*/ 1223 h 1834"/>
              <a:gd name="T34" fmla="*/ 642 w 3456"/>
              <a:gd name="T35" fmla="*/ 1359 h 1834"/>
              <a:gd name="T36" fmla="*/ 479 w 3456"/>
              <a:gd name="T37" fmla="*/ 1550 h 1834"/>
              <a:gd name="T38" fmla="*/ 697 w 3456"/>
              <a:gd name="T39" fmla="*/ 1676 h 1834"/>
              <a:gd name="T40" fmla="*/ 692 w 3456"/>
              <a:gd name="T41" fmla="*/ 1830 h 1834"/>
              <a:gd name="T42" fmla="*/ 370 w 3456"/>
              <a:gd name="T43" fmla="*/ 1710 h 1834"/>
              <a:gd name="T44" fmla="*/ 375 w 3456"/>
              <a:gd name="T45" fmla="*/ 1326 h 1834"/>
              <a:gd name="T46" fmla="*/ 1610 w 3456"/>
              <a:gd name="T47" fmla="*/ 1211 h 1834"/>
              <a:gd name="T48" fmla="*/ 1679 w 3456"/>
              <a:gd name="T49" fmla="*/ 1350 h 1834"/>
              <a:gd name="T50" fmla="*/ 1494 w 3456"/>
              <a:gd name="T51" fmla="*/ 1373 h 1834"/>
              <a:gd name="T52" fmla="*/ 1634 w 3456"/>
              <a:gd name="T53" fmla="*/ 1470 h 1834"/>
              <a:gd name="T54" fmla="*/ 1737 w 3456"/>
              <a:gd name="T55" fmla="*/ 1694 h 1834"/>
              <a:gd name="T56" fmla="*/ 1524 w 3456"/>
              <a:gd name="T57" fmla="*/ 1833 h 1834"/>
              <a:gd name="T58" fmla="*/ 1334 w 3456"/>
              <a:gd name="T59" fmla="*/ 1678 h 1834"/>
              <a:gd name="T60" fmla="*/ 1552 w 3456"/>
              <a:gd name="T61" fmla="*/ 1690 h 1834"/>
              <a:gd name="T62" fmla="*/ 1520 w 3456"/>
              <a:gd name="T63" fmla="*/ 1584 h 1834"/>
              <a:gd name="T64" fmla="*/ 1350 w 3456"/>
              <a:gd name="T65" fmla="*/ 1473 h 1834"/>
              <a:gd name="T66" fmla="*/ 1446 w 3456"/>
              <a:gd name="T67" fmla="*/ 1227 h 1834"/>
              <a:gd name="T68" fmla="*/ 3456 w 3456"/>
              <a:gd name="T69" fmla="*/ 569 h 1834"/>
              <a:gd name="T70" fmla="*/ 3328 w 3456"/>
              <a:gd name="T71" fmla="*/ 780 h 1834"/>
              <a:gd name="T72" fmla="*/ 3381 w 3456"/>
              <a:gd name="T73" fmla="*/ 493 h 1834"/>
              <a:gd name="T74" fmla="*/ 1793 w 3456"/>
              <a:gd name="T75" fmla="*/ 766 h 1834"/>
              <a:gd name="T76" fmla="*/ 1653 w 3456"/>
              <a:gd name="T77" fmla="*/ 727 h 1834"/>
              <a:gd name="T78" fmla="*/ 113 w 3456"/>
              <a:gd name="T79" fmla="*/ 503 h 1834"/>
              <a:gd name="T80" fmla="*/ 95 w 3456"/>
              <a:gd name="T81" fmla="*/ 801 h 1834"/>
              <a:gd name="T82" fmla="*/ 10 w 3456"/>
              <a:gd name="T83" fmla="*/ 531 h 1834"/>
              <a:gd name="T84" fmla="*/ 3040 w 3456"/>
              <a:gd name="T85" fmla="*/ 340 h 1834"/>
              <a:gd name="T86" fmla="*/ 2929 w 3456"/>
              <a:gd name="T87" fmla="*/ 793 h 1834"/>
              <a:gd name="T88" fmla="*/ 2947 w 3456"/>
              <a:gd name="T89" fmla="*/ 287 h 1834"/>
              <a:gd name="T90" fmla="*/ 2214 w 3456"/>
              <a:gd name="T91" fmla="*/ 748 h 1834"/>
              <a:gd name="T92" fmla="*/ 2069 w 3456"/>
              <a:gd name="T93" fmla="*/ 748 h 1834"/>
              <a:gd name="T94" fmla="*/ 1335 w 3456"/>
              <a:gd name="T95" fmla="*/ 287 h 1834"/>
              <a:gd name="T96" fmla="*/ 1353 w 3456"/>
              <a:gd name="T97" fmla="*/ 793 h 1834"/>
              <a:gd name="T98" fmla="*/ 1242 w 3456"/>
              <a:gd name="T99" fmla="*/ 340 h 1834"/>
              <a:gd name="T100" fmla="*/ 553 w 3456"/>
              <a:gd name="T101" fmla="*/ 322 h 1834"/>
              <a:gd name="T102" fmla="*/ 468 w 3456"/>
              <a:gd name="T103" fmla="*/ 801 h 1834"/>
              <a:gd name="T104" fmla="*/ 450 w 3456"/>
              <a:gd name="T105" fmla="*/ 295 h 1834"/>
              <a:gd name="T106" fmla="*/ 2630 w 3456"/>
              <a:gd name="T107" fmla="*/ 879 h 1834"/>
              <a:gd name="T108" fmla="*/ 2490 w 3456"/>
              <a:gd name="T109" fmla="*/ 917 h 1834"/>
              <a:gd name="T110" fmla="*/ 902 w 3456"/>
              <a:gd name="T111" fmla="*/ 0 h 1834"/>
              <a:gd name="T112" fmla="*/ 955 w 3456"/>
              <a:gd name="T113" fmla="*/ 931 h 1834"/>
              <a:gd name="T114" fmla="*/ 826 w 3456"/>
              <a:gd name="T115" fmla="*/ 75 h 1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56" h="1834">
                <a:moveTo>
                  <a:pt x="2828" y="1362"/>
                </a:moveTo>
                <a:lnTo>
                  <a:pt x="2798" y="1364"/>
                </a:lnTo>
                <a:lnTo>
                  <a:pt x="2771" y="1371"/>
                </a:lnTo>
                <a:lnTo>
                  <a:pt x="2747" y="1384"/>
                </a:lnTo>
                <a:lnTo>
                  <a:pt x="2725" y="1400"/>
                </a:lnTo>
                <a:lnTo>
                  <a:pt x="2706" y="1419"/>
                </a:lnTo>
                <a:lnTo>
                  <a:pt x="2691" y="1441"/>
                </a:lnTo>
                <a:lnTo>
                  <a:pt x="2680" y="1465"/>
                </a:lnTo>
                <a:lnTo>
                  <a:pt x="2674" y="1492"/>
                </a:lnTo>
                <a:lnTo>
                  <a:pt x="2671" y="1521"/>
                </a:lnTo>
                <a:lnTo>
                  <a:pt x="2674" y="1549"/>
                </a:lnTo>
                <a:lnTo>
                  <a:pt x="2680" y="1577"/>
                </a:lnTo>
                <a:lnTo>
                  <a:pt x="2691" y="1601"/>
                </a:lnTo>
                <a:lnTo>
                  <a:pt x="2706" y="1623"/>
                </a:lnTo>
                <a:lnTo>
                  <a:pt x="2725" y="1642"/>
                </a:lnTo>
                <a:lnTo>
                  <a:pt x="2747" y="1658"/>
                </a:lnTo>
                <a:lnTo>
                  <a:pt x="2771" y="1669"/>
                </a:lnTo>
                <a:lnTo>
                  <a:pt x="2798" y="1677"/>
                </a:lnTo>
                <a:lnTo>
                  <a:pt x="2828" y="1680"/>
                </a:lnTo>
                <a:lnTo>
                  <a:pt x="2857" y="1677"/>
                </a:lnTo>
                <a:lnTo>
                  <a:pt x="2883" y="1669"/>
                </a:lnTo>
                <a:lnTo>
                  <a:pt x="2908" y="1658"/>
                </a:lnTo>
                <a:lnTo>
                  <a:pt x="2930" y="1642"/>
                </a:lnTo>
                <a:lnTo>
                  <a:pt x="2948" y="1623"/>
                </a:lnTo>
                <a:lnTo>
                  <a:pt x="2964" y="1601"/>
                </a:lnTo>
                <a:lnTo>
                  <a:pt x="2975" y="1577"/>
                </a:lnTo>
                <a:lnTo>
                  <a:pt x="2982" y="1549"/>
                </a:lnTo>
                <a:lnTo>
                  <a:pt x="2985" y="1521"/>
                </a:lnTo>
                <a:lnTo>
                  <a:pt x="2982" y="1492"/>
                </a:lnTo>
                <a:lnTo>
                  <a:pt x="2975" y="1465"/>
                </a:lnTo>
                <a:lnTo>
                  <a:pt x="2964" y="1441"/>
                </a:lnTo>
                <a:lnTo>
                  <a:pt x="2948" y="1419"/>
                </a:lnTo>
                <a:lnTo>
                  <a:pt x="2930" y="1400"/>
                </a:lnTo>
                <a:lnTo>
                  <a:pt x="2908" y="1384"/>
                </a:lnTo>
                <a:lnTo>
                  <a:pt x="2883" y="1371"/>
                </a:lnTo>
                <a:lnTo>
                  <a:pt x="2857" y="1364"/>
                </a:lnTo>
                <a:lnTo>
                  <a:pt x="2828" y="1362"/>
                </a:lnTo>
                <a:close/>
                <a:moveTo>
                  <a:pt x="977" y="1218"/>
                </a:moveTo>
                <a:lnTo>
                  <a:pt x="1129" y="1218"/>
                </a:lnTo>
                <a:lnTo>
                  <a:pt x="1129" y="1823"/>
                </a:lnTo>
                <a:lnTo>
                  <a:pt x="977" y="1823"/>
                </a:lnTo>
                <a:lnTo>
                  <a:pt x="977" y="1218"/>
                </a:lnTo>
                <a:close/>
                <a:moveTo>
                  <a:pt x="2828" y="1208"/>
                </a:moveTo>
                <a:lnTo>
                  <a:pt x="2873" y="1211"/>
                </a:lnTo>
                <a:lnTo>
                  <a:pt x="2916" y="1219"/>
                </a:lnTo>
                <a:lnTo>
                  <a:pt x="2955" y="1232"/>
                </a:lnTo>
                <a:lnTo>
                  <a:pt x="2992" y="1251"/>
                </a:lnTo>
                <a:lnTo>
                  <a:pt x="3026" y="1273"/>
                </a:lnTo>
                <a:lnTo>
                  <a:pt x="3056" y="1299"/>
                </a:lnTo>
                <a:lnTo>
                  <a:pt x="3082" y="1330"/>
                </a:lnTo>
                <a:lnTo>
                  <a:pt x="3104" y="1363"/>
                </a:lnTo>
                <a:lnTo>
                  <a:pt x="3121" y="1398"/>
                </a:lnTo>
                <a:lnTo>
                  <a:pt x="3134" y="1437"/>
                </a:lnTo>
                <a:lnTo>
                  <a:pt x="3142" y="1479"/>
                </a:lnTo>
                <a:lnTo>
                  <a:pt x="3145" y="1521"/>
                </a:lnTo>
                <a:lnTo>
                  <a:pt x="3142" y="1563"/>
                </a:lnTo>
                <a:lnTo>
                  <a:pt x="3134" y="1604"/>
                </a:lnTo>
                <a:lnTo>
                  <a:pt x="3121" y="1642"/>
                </a:lnTo>
                <a:lnTo>
                  <a:pt x="3104" y="1679"/>
                </a:lnTo>
                <a:lnTo>
                  <a:pt x="3082" y="1712"/>
                </a:lnTo>
                <a:lnTo>
                  <a:pt x="3056" y="1742"/>
                </a:lnTo>
                <a:lnTo>
                  <a:pt x="3026" y="1769"/>
                </a:lnTo>
                <a:lnTo>
                  <a:pt x="2992" y="1791"/>
                </a:lnTo>
                <a:lnTo>
                  <a:pt x="2955" y="1809"/>
                </a:lnTo>
                <a:lnTo>
                  <a:pt x="2916" y="1822"/>
                </a:lnTo>
                <a:lnTo>
                  <a:pt x="2873" y="1831"/>
                </a:lnTo>
                <a:lnTo>
                  <a:pt x="2828" y="1834"/>
                </a:lnTo>
                <a:lnTo>
                  <a:pt x="2783" y="1831"/>
                </a:lnTo>
                <a:lnTo>
                  <a:pt x="2740" y="1822"/>
                </a:lnTo>
                <a:lnTo>
                  <a:pt x="2700" y="1809"/>
                </a:lnTo>
                <a:lnTo>
                  <a:pt x="2663" y="1791"/>
                </a:lnTo>
                <a:lnTo>
                  <a:pt x="2630" y="1769"/>
                </a:lnTo>
                <a:lnTo>
                  <a:pt x="2599" y="1742"/>
                </a:lnTo>
                <a:lnTo>
                  <a:pt x="2573" y="1712"/>
                </a:lnTo>
                <a:lnTo>
                  <a:pt x="2551" y="1679"/>
                </a:lnTo>
                <a:lnTo>
                  <a:pt x="2534" y="1642"/>
                </a:lnTo>
                <a:lnTo>
                  <a:pt x="2521" y="1604"/>
                </a:lnTo>
                <a:lnTo>
                  <a:pt x="2513" y="1563"/>
                </a:lnTo>
                <a:lnTo>
                  <a:pt x="2510" y="1521"/>
                </a:lnTo>
                <a:lnTo>
                  <a:pt x="2513" y="1479"/>
                </a:lnTo>
                <a:lnTo>
                  <a:pt x="2521" y="1437"/>
                </a:lnTo>
                <a:lnTo>
                  <a:pt x="2534" y="1398"/>
                </a:lnTo>
                <a:lnTo>
                  <a:pt x="2551" y="1363"/>
                </a:lnTo>
                <a:lnTo>
                  <a:pt x="2573" y="1330"/>
                </a:lnTo>
                <a:lnTo>
                  <a:pt x="2599" y="1299"/>
                </a:lnTo>
                <a:lnTo>
                  <a:pt x="2630" y="1273"/>
                </a:lnTo>
                <a:lnTo>
                  <a:pt x="2663" y="1251"/>
                </a:lnTo>
                <a:lnTo>
                  <a:pt x="2700" y="1232"/>
                </a:lnTo>
                <a:lnTo>
                  <a:pt x="2740" y="1219"/>
                </a:lnTo>
                <a:lnTo>
                  <a:pt x="2783" y="1211"/>
                </a:lnTo>
                <a:lnTo>
                  <a:pt x="2828" y="1208"/>
                </a:lnTo>
                <a:close/>
                <a:moveTo>
                  <a:pt x="2213" y="1208"/>
                </a:moveTo>
                <a:lnTo>
                  <a:pt x="2242" y="1209"/>
                </a:lnTo>
                <a:lnTo>
                  <a:pt x="2268" y="1211"/>
                </a:lnTo>
                <a:lnTo>
                  <a:pt x="2292" y="1215"/>
                </a:lnTo>
                <a:lnTo>
                  <a:pt x="2312" y="1219"/>
                </a:lnTo>
                <a:lnTo>
                  <a:pt x="2329" y="1223"/>
                </a:lnTo>
                <a:lnTo>
                  <a:pt x="2343" y="1227"/>
                </a:lnTo>
                <a:lnTo>
                  <a:pt x="2351" y="1230"/>
                </a:lnTo>
                <a:lnTo>
                  <a:pt x="2351" y="1392"/>
                </a:lnTo>
                <a:lnTo>
                  <a:pt x="2346" y="1389"/>
                </a:lnTo>
                <a:lnTo>
                  <a:pt x="2335" y="1384"/>
                </a:lnTo>
                <a:lnTo>
                  <a:pt x="2321" y="1377"/>
                </a:lnTo>
                <a:lnTo>
                  <a:pt x="2302" y="1371"/>
                </a:lnTo>
                <a:lnTo>
                  <a:pt x="2279" y="1365"/>
                </a:lnTo>
                <a:lnTo>
                  <a:pt x="2253" y="1360"/>
                </a:lnTo>
                <a:lnTo>
                  <a:pt x="2223" y="1359"/>
                </a:lnTo>
                <a:lnTo>
                  <a:pt x="2192" y="1362"/>
                </a:lnTo>
                <a:lnTo>
                  <a:pt x="2163" y="1369"/>
                </a:lnTo>
                <a:lnTo>
                  <a:pt x="2136" y="1381"/>
                </a:lnTo>
                <a:lnTo>
                  <a:pt x="2113" y="1396"/>
                </a:lnTo>
                <a:lnTo>
                  <a:pt x="2095" y="1415"/>
                </a:lnTo>
                <a:lnTo>
                  <a:pt x="2079" y="1437"/>
                </a:lnTo>
                <a:lnTo>
                  <a:pt x="2067" y="1463"/>
                </a:lnTo>
                <a:lnTo>
                  <a:pt x="2060" y="1490"/>
                </a:lnTo>
                <a:lnTo>
                  <a:pt x="2058" y="1521"/>
                </a:lnTo>
                <a:lnTo>
                  <a:pt x="2060" y="1550"/>
                </a:lnTo>
                <a:lnTo>
                  <a:pt x="2066" y="1578"/>
                </a:lnTo>
                <a:lnTo>
                  <a:pt x="2078" y="1602"/>
                </a:lnTo>
                <a:lnTo>
                  <a:pt x="2093" y="1625"/>
                </a:lnTo>
                <a:lnTo>
                  <a:pt x="2112" y="1644"/>
                </a:lnTo>
                <a:lnTo>
                  <a:pt x="2135" y="1660"/>
                </a:lnTo>
                <a:lnTo>
                  <a:pt x="2162" y="1672"/>
                </a:lnTo>
                <a:lnTo>
                  <a:pt x="2191" y="1679"/>
                </a:lnTo>
                <a:lnTo>
                  <a:pt x="2223" y="1682"/>
                </a:lnTo>
                <a:lnTo>
                  <a:pt x="2253" y="1680"/>
                </a:lnTo>
                <a:lnTo>
                  <a:pt x="2279" y="1676"/>
                </a:lnTo>
                <a:lnTo>
                  <a:pt x="2301" y="1671"/>
                </a:lnTo>
                <a:lnTo>
                  <a:pt x="2321" y="1664"/>
                </a:lnTo>
                <a:lnTo>
                  <a:pt x="2335" y="1658"/>
                </a:lnTo>
                <a:lnTo>
                  <a:pt x="2346" y="1653"/>
                </a:lnTo>
                <a:lnTo>
                  <a:pt x="2351" y="1649"/>
                </a:lnTo>
                <a:lnTo>
                  <a:pt x="2351" y="1812"/>
                </a:lnTo>
                <a:lnTo>
                  <a:pt x="2339" y="1816"/>
                </a:lnTo>
                <a:lnTo>
                  <a:pt x="2322" y="1820"/>
                </a:lnTo>
                <a:lnTo>
                  <a:pt x="2300" y="1826"/>
                </a:lnTo>
                <a:lnTo>
                  <a:pt x="2275" y="1830"/>
                </a:lnTo>
                <a:lnTo>
                  <a:pt x="2245" y="1833"/>
                </a:lnTo>
                <a:lnTo>
                  <a:pt x="2213" y="1834"/>
                </a:lnTo>
                <a:lnTo>
                  <a:pt x="2174" y="1832"/>
                </a:lnTo>
                <a:lnTo>
                  <a:pt x="2136" y="1826"/>
                </a:lnTo>
                <a:lnTo>
                  <a:pt x="2100" y="1815"/>
                </a:lnTo>
                <a:lnTo>
                  <a:pt x="2065" y="1801"/>
                </a:lnTo>
                <a:lnTo>
                  <a:pt x="2033" y="1783"/>
                </a:lnTo>
                <a:lnTo>
                  <a:pt x="2002" y="1762"/>
                </a:lnTo>
                <a:lnTo>
                  <a:pt x="1975" y="1737"/>
                </a:lnTo>
                <a:lnTo>
                  <a:pt x="1952" y="1710"/>
                </a:lnTo>
                <a:lnTo>
                  <a:pt x="1931" y="1678"/>
                </a:lnTo>
                <a:lnTo>
                  <a:pt x="1915" y="1643"/>
                </a:lnTo>
                <a:lnTo>
                  <a:pt x="1903" y="1605"/>
                </a:lnTo>
                <a:lnTo>
                  <a:pt x="1896" y="1564"/>
                </a:lnTo>
                <a:lnTo>
                  <a:pt x="1892" y="1521"/>
                </a:lnTo>
                <a:lnTo>
                  <a:pt x="1896" y="1477"/>
                </a:lnTo>
                <a:lnTo>
                  <a:pt x="1904" y="1434"/>
                </a:lnTo>
                <a:lnTo>
                  <a:pt x="1917" y="1395"/>
                </a:lnTo>
                <a:lnTo>
                  <a:pt x="1934" y="1359"/>
                </a:lnTo>
                <a:lnTo>
                  <a:pt x="1957" y="1326"/>
                </a:lnTo>
                <a:lnTo>
                  <a:pt x="1984" y="1296"/>
                </a:lnTo>
                <a:lnTo>
                  <a:pt x="2014" y="1271"/>
                </a:lnTo>
                <a:lnTo>
                  <a:pt x="2047" y="1249"/>
                </a:lnTo>
                <a:lnTo>
                  <a:pt x="2085" y="1231"/>
                </a:lnTo>
                <a:lnTo>
                  <a:pt x="2125" y="1218"/>
                </a:lnTo>
                <a:lnTo>
                  <a:pt x="2168" y="1211"/>
                </a:lnTo>
                <a:lnTo>
                  <a:pt x="2213" y="1208"/>
                </a:lnTo>
                <a:close/>
                <a:moveTo>
                  <a:pt x="630" y="1208"/>
                </a:moveTo>
                <a:lnTo>
                  <a:pt x="660" y="1209"/>
                </a:lnTo>
                <a:lnTo>
                  <a:pt x="687" y="1211"/>
                </a:lnTo>
                <a:lnTo>
                  <a:pt x="711" y="1215"/>
                </a:lnTo>
                <a:lnTo>
                  <a:pt x="731" y="1219"/>
                </a:lnTo>
                <a:lnTo>
                  <a:pt x="748" y="1223"/>
                </a:lnTo>
                <a:lnTo>
                  <a:pt x="760" y="1227"/>
                </a:lnTo>
                <a:lnTo>
                  <a:pt x="769" y="1230"/>
                </a:lnTo>
                <a:lnTo>
                  <a:pt x="769" y="1392"/>
                </a:lnTo>
                <a:lnTo>
                  <a:pt x="763" y="1389"/>
                </a:lnTo>
                <a:lnTo>
                  <a:pt x="754" y="1384"/>
                </a:lnTo>
                <a:lnTo>
                  <a:pt x="739" y="1377"/>
                </a:lnTo>
                <a:lnTo>
                  <a:pt x="721" y="1371"/>
                </a:lnTo>
                <a:lnTo>
                  <a:pt x="697" y="1365"/>
                </a:lnTo>
                <a:lnTo>
                  <a:pt x="671" y="1360"/>
                </a:lnTo>
                <a:lnTo>
                  <a:pt x="642" y="1359"/>
                </a:lnTo>
                <a:lnTo>
                  <a:pt x="611" y="1362"/>
                </a:lnTo>
                <a:lnTo>
                  <a:pt x="581" y="1369"/>
                </a:lnTo>
                <a:lnTo>
                  <a:pt x="555" y="1381"/>
                </a:lnTo>
                <a:lnTo>
                  <a:pt x="532" y="1396"/>
                </a:lnTo>
                <a:lnTo>
                  <a:pt x="513" y="1415"/>
                </a:lnTo>
                <a:lnTo>
                  <a:pt x="497" y="1437"/>
                </a:lnTo>
                <a:lnTo>
                  <a:pt x="485" y="1463"/>
                </a:lnTo>
                <a:lnTo>
                  <a:pt x="479" y="1490"/>
                </a:lnTo>
                <a:lnTo>
                  <a:pt x="475" y="1521"/>
                </a:lnTo>
                <a:lnTo>
                  <a:pt x="479" y="1550"/>
                </a:lnTo>
                <a:lnTo>
                  <a:pt x="485" y="1578"/>
                </a:lnTo>
                <a:lnTo>
                  <a:pt x="496" y="1602"/>
                </a:lnTo>
                <a:lnTo>
                  <a:pt x="512" y="1625"/>
                </a:lnTo>
                <a:lnTo>
                  <a:pt x="531" y="1644"/>
                </a:lnTo>
                <a:lnTo>
                  <a:pt x="554" y="1660"/>
                </a:lnTo>
                <a:lnTo>
                  <a:pt x="580" y="1672"/>
                </a:lnTo>
                <a:lnTo>
                  <a:pt x="610" y="1679"/>
                </a:lnTo>
                <a:lnTo>
                  <a:pt x="642" y="1682"/>
                </a:lnTo>
                <a:lnTo>
                  <a:pt x="671" y="1680"/>
                </a:lnTo>
                <a:lnTo>
                  <a:pt x="697" y="1676"/>
                </a:lnTo>
                <a:lnTo>
                  <a:pt x="719" y="1671"/>
                </a:lnTo>
                <a:lnTo>
                  <a:pt x="738" y="1664"/>
                </a:lnTo>
                <a:lnTo>
                  <a:pt x="753" y="1658"/>
                </a:lnTo>
                <a:lnTo>
                  <a:pt x="763" y="1653"/>
                </a:lnTo>
                <a:lnTo>
                  <a:pt x="769" y="1649"/>
                </a:lnTo>
                <a:lnTo>
                  <a:pt x="769" y="1812"/>
                </a:lnTo>
                <a:lnTo>
                  <a:pt x="757" y="1816"/>
                </a:lnTo>
                <a:lnTo>
                  <a:pt x="740" y="1820"/>
                </a:lnTo>
                <a:lnTo>
                  <a:pt x="718" y="1826"/>
                </a:lnTo>
                <a:lnTo>
                  <a:pt x="692" y="1830"/>
                </a:lnTo>
                <a:lnTo>
                  <a:pt x="663" y="1833"/>
                </a:lnTo>
                <a:lnTo>
                  <a:pt x="630" y="1834"/>
                </a:lnTo>
                <a:lnTo>
                  <a:pt x="592" y="1832"/>
                </a:lnTo>
                <a:lnTo>
                  <a:pt x="554" y="1826"/>
                </a:lnTo>
                <a:lnTo>
                  <a:pt x="518" y="1815"/>
                </a:lnTo>
                <a:lnTo>
                  <a:pt x="484" y="1801"/>
                </a:lnTo>
                <a:lnTo>
                  <a:pt x="451" y="1783"/>
                </a:lnTo>
                <a:lnTo>
                  <a:pt x="421" y="1762"/>
                </a:lnTo>
                <a:lnTo>
                  <a:pt x="394" y="1737"/>
                </a:lnTo>
                <a:lnTo>
                  <a:pt x="370" y="1710"/>
                </a:lnTo>
                <a:lnTo>
                  <a:pt x="350" y="1678"/>
                </a:lnTo>
                <a:lnTo>
                  <a:pt x="333" y="1643"/>
                </a:lnTo>
                <a:lnTo>
                  <a:pt x="322" y="1605"/>
                </a:lnTo>
                <a:lnTo>
                  <a:pt x="314" y="1564"/>
                </a:lnTo>
                <a:lnTo>
                  <a:pt x="311" y="1521"/>
                </a:lnTo>
                <a:lnTo>
                  <a:pt x="314" y="1477"/>
                </a:lnTo>
                <a:lnTo>
                  <a:pt x="323" y="1434"/>
                </a:lnTo>
                <a:lnTo>
                  <a:pt x="335" y="1395"/>
                </a:lnTo>
                <a:lnTo>
                  <a:pt x="353" y="1359"/>
                </a:lnTo>
                <a:lnTo>
                  <a:pt x="375" y="1326"/>
                </a:lnTo>
                <a:lnTo>
                  <a:pt x="402" y="1296"/>
                </a:lnTo>
                <a:lnTo>
                  <a:pt x="433" y="1271"/>
                </a:lnTo>
                <a:lnTo>
                  <a:pt x="466" y="1249"/>
                </a:lnTo>
                <a:lnTo>
                  <a:pt x="503" y="1231"/>
                </a:lnTo>
                <a:lnTo>
                  <a:pt x="544" y="1218"/>
                </a:lnTo>
                <a:lnTo>
                  <a:pt x="585" y="1211"/>
                </a:lnTo>
                <a:lnTo>
                  <a:pt x="630" y="1208"/>
                </a:lnTo>
                <a:close/>
                <a:moveTo>
                  <a:pt x="1556" y="1208"/>
                </a:moveTo>
                <a:lnTo>
                  <a:pt x="1583" y="1209"/>
                </a:lnTo>
                <a:lnTo>
                  <a:pt x="1610" y="1211"/>
                </a:lnTo>
                <a:lnTo>
                  <a:pt x="1634" y="1213"/>
                </a:lnTo>
                <a:lnTo>
                  <a:pt x="1656" y="1217"/>
                </a:lnTo>
                <a:lnTo>
                  <a:pt x="1675" y="1220"/>
                </a:lnTo>
                <a:lnTo>
                  <a:pt x="1689" y="1223"/>
                </a:lnTo>
                <a:lnTo>
                  <a:pt x="1699" y="1226"/>
                </a:lnTo>
                <a:lnTo>
                  <a:pt x="1704" y="1227"/>
                </a:lnTo>
                <a:lnTo>
                  <a:pt x="1704" y="1356"/>
                </a:lnTo>
                <a:lnTo>
                  <a:pt x="1700" y="1355"/>
                </a:lnTo>
                <a:lnTo>
                  <a:pt x="1691" y="1353"/>
                </a:lnTo>
                <a:lnTo>
                  <a:pt x="1679" y="1350"/>
                </a:lnTo>
                <a:lnTo>
                  <a:pt x="1663" y="1347"/>
                </a:lnTo>
                <a:lnTo>
                  <a:pt x="1645" y="1343"/>
                </a:lnTo>
                <a:lnTo>
                  <a:pt x="1625" y="1340"/>
                </a:lnTo>
                <a:lnTo>
                  <a:pt x="1605" y="1338"/>
                </a:lnTo>
                <a:lnTo>
                  <a:pt x="1586" y="1337"/>
                </a:lnTo>
                <a:lnTo>
                  <a:pt x="1557" y="1339"/>
                </a:lnTo>
                <a:lnTo>
                  <a:pt x="1534" y="1344"/>
                </a:lnTo>
                <a:lnTo>
                  <a:pt x="1515" y="1351"/>
                </a:lnTo>
                <a:lnTo>
                  <a:pt x="1502" y="1362"/>
                </a:lnTo>
                <a:lnTo>
                  <a:pt x="1494" y="1373"/>
                </a:lnTo>
                <a:lnTo>
                  <a:pt x="1491" y="1387"/>
                </a:lnTo>
                <a:lnTo>
                  <a:pt x="1494" y="1402"/>
                </a:lnTo>
                <a:lnTo>
                  <a:pt x="1501" y="1413"/>
                </a:lnTo>
                <a:lnTo>
                  <a:pt x="1511" y="1423"/>
                </a:lnTo>
                <a:lnTo>
                  <a:pt x="1523" y="1430"/>
                </a:lnTo>
                <a:lnTo>
                  <a:pt x="1536" y="1436"/>
                </a:lnTo>
                <a:lnTo>
                  <a:pt x="1549" y="1441"/>
                </a:lnTo>
                <a:lnTo>
                  <a:pt x="1560" y="1445"/>
                </a:lnTo>
                <a:lnTo>
                  <a:pt x="1602" y="1458"/>
                </a:lnTo>
                <a:lnTo>
                  <a:pt x="1634" y="1470"/>
                </a:lnTo>
                <a:lnTo>
                  <a:pt x="1661" y="1484"/>
                </a:lnTo>
                <a:lnTo>
                  <a:pt x="1684" y="1501"/>
                </a:lnTo>
                <a:lnTo>
                  <a:pt x="1703" y="1519"/>
                </a:lnTo>
                <a:lnTo>
                  <a:pt x="1719" y="1539"/>
                </a:lnTo>
                <a:lnTo>
                  <a:pt x="1731" y="1560"/>
                </a:lnTo>
                <a:lnTo>
                  <a:pt x="1740" y="1583"/>
                </a:lnTo>
                <a:lnTo>
                  <a:pt x="1745" y="1606"/>
                </a:lnTo>
                <a:lnTo>
                  <a:pt x="1746" y="1630"/>
                </a:lnTo>
                <a:lnTo>
                  <a:pt x="1744" y="1664"/>
                </a:lnTo>
                <a:lnTo>
                  <a:pt x="1737" y="1694"/>
                </a:lnTo>
                <a:lnTo>
                  <a:pt x="1727" y="1720"/>
                </a:lnTo>
                <a:lnTo>
                  <a:pt x="1712" y="1744"/>
                </a:lnTo>
                <a:lnTo>
                  <a:pt x="1696" y="1764"/>
                </a:lnTo>
                <a:lnTo>
                  <a:pt x="1676" y="1781"/>
                </a:lnTo>
                <a:lnTo>
                  <a:pt x="1654" y="1796"/>
                </a:lnTo>
                <a:lnTo>
                  <a:pt x="1630" y="1809"/>
                </a:lnTo>
                <a:lnTo>
                  <a:pt x="1604" y="1818"/>
                </a:lnTo>
                <a:lnTo>
                  <a:pt x="1578" y="1826"/>
                </a:lnTo>
                <a:lnTo>
                  <a:pt x="1551" y="1830"/>
                </a:lnTo>
                <a:lnTo>
                  <a:pt x="1524" y="1833"/>
                </a:lnTo>
                <a:lnTo>
                  <a:pt x="1498" y="1834"/>
                </a:lnTo>
                <a:lnTo>
                  <a:pt x="1467" y="1833"/>
                </a:lnTo>
                <a:lnTo>
                  <a:pt x="1439" y="1832"/>
                </a:lnTo>
                <a:lnTo>
                  <a:pt x="1412" y="1829"/>
                </a:lnTo>
                <a:lnTo>
                  <a:pt x="1388" y="1827"/>
                </a:lnTo>
                <a:lnTo>
                  <a:pt x="1368" y="1823"/>
                </a:lnTo>
                <a:lnTo>
                  <a:pt x="1351" y="1820"/>
                </a:lnTo>
                <a:lnTo>
                  <a:pt x="1339" y="1818"/>
                </a:lnTo>
                <a:lnTo>
                  <a:pt x="1334" y="1817"/>
                </a:lnTo>
                <a:lnTo>
                  <a:pt x="1334" y="1678"/>
                </a:lnTo>
                <a:lnTo>
                  <a:pt x="1343" y="1680"/>
                </a:lnTo>
                <a:lnTo>
                  <a:pt x="1356" y="1684"/>
                </a:lnTo>
                <a:lnTo>
                  <a:pt x="1375" y="1688"/>
                </a:lnTo>
                <a:lnTo>
                  <a:pt x="1397" y="1693"/>
                </a:lnTo>
                <a:lnTo>
                  <a:pt x="1422" y="1697"/>
                </a:lnTo>
                <a:lnTo>
                  <a:pt x="1448" y="1700"/>
                </a:lnTo>
                <a:lnTo>
                  <a:pt x="1477" y="1701"/>
                </a:lnTo>
                <a:lnTo>
                  <a:pt x="1507" y="1699"/>
                </a:lnTo>
                <a:lnTo>
                  <a:pt x="1531" y="1696"/>
                </a:lnTo>
                <a:lnTo>
                  <a:pt x="1552" y="1690"/>
                </a:lnTo>
                <a:lnTo>
                  <a:pt x="1568" y="1681"/>
                </a:lnTo>
                <a:lnTo>
                  <a:pt x="1578" y="1671"/>
                </a:lnTo>
                <a:lnTo>
                  <a:pt x="1585" y="1658"/>
                </a:lnTo>
                <a:lnTo>
                  <a:pt x="1587" y="1644"/>
                </a:lnTo>
                <a:lnTo>
                  <a:pt x="1585" y="1629"/>
                </a:lnTo>
                <a:lnTo>
                  <a:pt x="1578" y="1618"/>
                </a:lnTo>
                <a:lnTo>
                  <a:pt x="1567" y="1607"/>
                </a:lnTo>
                <a:lnTo>
                  <a:pt x="1553" y="1598"/>
                </a:lnTo>
                <a:lnTo>
                  <a:pt x="1537" y="1590"/>
                </a:lnTo>
                <a:lnTo>
                  <a:pt x="1520" y="1584"/>
                </a:lnTo>
                <a:lnTo>
                  <a:pt x="1509" y="1581"/>
                </a:lnTo>
                <a:lnTo>
                  <a:pt x="1498" y="1577"/>
                </a:lnTo>
                <a:lnTo>
                  <a:pt x="1487" y="1574"/>
                </a:lnTo>
                <a:lnTo>
                  <a:pt x="1462" y="1565"/>
                </a:lnTo>
                <a:lnTo>
                  <a:pt x="1439" y="1555"/>
                </a:lnTo>
                <a:lnTo>
                  <a:pt x="1416" y="1542"/>
                </a:lnTo>
                <a:lnTo>
                  <a:pt x="1396" y="1528"/>
                </a:lnTo>
                <a:lnTo>
                  <a:pt x="1378" y="1512"/>
                </a:lnTo>
                <a:lnTo>
                  <a:pt x="1363" y="1494"/>
                </a:lnTo>
                <a:lnTo>
                  <a:pt x="1350" y="1473"/>
                </a:lnTo>
                <a:lnTo>
                  <a:pt x="1341" y="1451"/>
                </a:lnTo>
                <a:lnTo>
                  <a:pt x="1334" y="1425"/>
                </a:lnTo>
                <a:lnTo>
                  <a:pt x="1332" y="1396"/>
                </a:lnTo>
                <a:lnTo>
                  <a:pt x="1334" y="1364"/>
                </a:lnTo>
                <a:lnTo>
                  <a:pt x="1342" y="1333"/>
                </a:lnTo>
                <a:lnTo>
                  <a:pt x="1354" y="1306"/>
                </a:lnTo>
                <a:lnTo>
                  <a:pt x="1371" y="1281"/>
                </a:lnTo>
                <a:lnTo>
                  <a:pt x="1392" y="1259"/>
                </a:lnTo>
                <a:lnTo>
                  <a:pt x="1417" y="1241"/>
                </a:lnTo>
                <a:lnTo>
                  <a:pt x="1446" y="1227"/>
                </a:lnTo>
                <a:lnTo>
                  <a:pt x="1479" y="1216"/>
                </a:lnTo>
                <a:lnTo>
                  <a:pt x="1515" y="1210"/>
                </a:lnTo>
                <a:lnTo>
                  <a:pt x="1556" y="1208"/>
                </a:lnTo>
                <a:close/>
                <a:moveTo>
                  <a:pt x="3381" y="493"/>
                </a:moveTo>
                <a:lnTo>
                  <a:pt x="3400" y="496"/>
                </a:lnTo>
                <a:lnTo>
                  <a:pt x="3418" y="503"/>
                </a:lnTo>
                <a:lnTo>
                  <a:pt x="3434" y="515"/>
                </a:lnTo>
                <a:lnTo>
                  <a:pt x="3446" y="531"/>
                </a:lnTo>
                <a:lnTo>
                  <a:pt x="3453" y="548"/>
                </a:lnTo>
                <a:lnTo>
                  <a:pt x="3456" y="569"/>
                </a:lnTo>
                <a:lnTo>
                  <a:pt x="3456" y="727"/>
                </a:lnTo>
                <a:lnTo>
                  <a:pt x="3453" y="748"/>
                </a:lnTo>
                <a:lnTo>
                  <a:pt x="3446" y="766"/>
                </a:lnTo>
                <a:lnTo>
                  <a:pt x="3434" y="780"/>
                </a:lnTo>
                <a:lnTo>
                  <a:pt x="3418" y="793"/>
                </a:lnTo>
                <a:lnTo>
                  <a:pt x="3400" y="801"/>
                </a:lnTo>
                <a:lnTo>
                  <a:pt x="3381" y="803"/>
                </a:lnTo>
                <a:lnTo>
                  <a:pt x="3361" y="801"/>
                </a:lnTo>
                <a:lnTo>
                  <a:pt x="3343" y="793"/>
                </a:lnTo>
                <a:lnTo>
                  <a:pt x="3328" y="780"/>
                </a:lnTo>
                <a:lnTo>
                  <a:pt x="3316" y="766"/>
                </a:lnTo>
                <a:lnTo>
                  <a:pt x="3308" y="748"/>
                </a:lnTo>
                <a:lnTo>
                  <a:pt x="3306" y="727"/>
                </a:lnTo>
                <a:lnTo>
                  <a:pt x="3306" y="569"/>
                </a:lnTo>
                <a:lnTo>
                  <a:pt x="3308" y="548"/>
                </a:lnTo>
                <a:lnTo>
                  <a:pt x="3316" y="531"/>
                </a:lnTo>
                <a:lnTo>
                  <a:pt x="3328" y="515"/>
                </a:lnTo>
                <a:lnTo>
                  <a:pt x="3343" y="503"/>
                </a:lnTo>
                <a:lnTo>
                  <a:pt x="3361" y="496"/>
                </a:lnTo>
                <a:lnTo>
                  <a:pt x="3381" y="493"/>
                </a:lnTo>
                <a:close/>
                <a:moveTo>
                  <a:pt x="1728" y="493"/>
                </a:moveTo>
                <a:lnTo>
                  <a:pt x="1748" y="496"/>
                </a:lnTo>
                <a:lnTo>
                  <a:pt x="1766" y="503"/>
                </a:lnTo>
                <a:lnTo>
                  <a:pt x="1781" y="515"/>
                </a:lnTo>
                <a:lnTo>
                  <a:pt x="1793" y="531"/>
                </a:lnTo>
                <a:lnTo>
                  <a:pt x="1800" y="548"/>
                </a:lnTo>
                <a:lnTo>
                  <a:pt x="1803" y="569"/>
                </a:lnTo>
                <a:lnTo>
                  <a:pt x="1803" y="727"/>
                </a:lnTo>
                <a:lnTo>
                  <a:pt x="1800" y="748"/>
                </a:lnTo>
                <a:lnTo>
                  <a:pt x="1793" y="766"/>
                </a:lnTo>
                <a:lnTo>
                  <a:pt x="1781" y="780"/>
                </a:lnTo>
                <a:lnTo>
                  <a:pt x="1766" y="793"/>
                </a:lnTo>
                <a:lnTo>
                  <a:pt x="1748" y="801"/>
                </a:lnTo>
                <a:lnTo>
                  <a:pt x="1728" y="803"/>
                </a:lnTo>
                <a:lnTo>
                  <a:pt x="1708" y="801"/>
                </a:lnTo>
                <a:lnTo>
                  <a:pt x="1690" y="793"/>
                </a:lnTo>
                <a:lnTo>
                  <a:pt x="1675" y="780"/>
                </a:lnTo>
                <a:lnTo>
                  <a:pt x="1663" y="766"/>
                </a:lnTo>
                <a:lnTo>
                  <a:pt x="1656" y="748"/>
                </a:lnTo>
                <a:lnTo>
                  <a:pt x="1653" y="727"/>
                </a:lnTo>
                <a:lnTo>
                  <a:pt x="1653" y="569"/>
                </a:lnTo>
                <a:lnTo>
                  <a:pt x="1656" y="548"/>
                </a:lnTo>
                <a:lnTo>
                  <a:pt x="1663" y="531"/>
                </a:lnTo>
                <a:lnTo>
                  <a:pt x="1675" y="515"/>
                </a:lnTo>
                <a:lnTo>
                  <a:pt x="1690" y="503"/>
                </a:lnTo>
                <a:lnTo>
                  <a:pt x="1708" y="496"/>
                </a:lnTo>
                <a:lnTo>
                  <a:pt x="1728" y="493"/>
                </a:lnTo>
                <a:close/>
                <a:moveTo>
                  <a:pt x="75" y="493"/>
                </a:moveTo>
                <a:lnTo>
                  <a:pt x="95" y="496"/>
                </a:lnTo>
                <a:lnTo>
                  <a:pt x="113" y="503"/>
                </a:lnTo>
                <a:lnTo>
                  <a:pt x="129" y="515"/>
                </a:lnTo>
                <a:lnTo>
                  <a:pt x="140" y="531"/>
                </a:lnTo>
                <a:lnTo>
                  <a:pt x="148" y="548"/>
                </a:lnTo>
                <a:lnTo>
                  <a:pt x="151" y="569"/>
                </a:lnTo>
                <a:lnTo>
                  <a:pt x="151" y="727"/>
                </a:lnTo>
                <a:lnTo>
                  <a:pt x="148" y="748"/>
                </a:lnTo>
                <a:lnTo>
                  <a:pt x="140" y="766"/>
                </a:lnTo>
                <a:lnTo>
                  <a:pt x="129" y="780"/>
                </a:lnTo>
                <a:lnTo>
                  <a:pt x="113" y="793"/>
                </a:lnTo>
                <a:lnTo>
                  <a:pt x="95" y="801"/>
                </a:lnTo>
                <a:lnTo>
                  <a:pt x="75" y="803"/>
                </a:lnTo>
                <a:lnTo>
                  <a:pt x="56" y="801"/>
                </a:lnTo>
                <a:lnTo>
                  <a:pt x="38" y="793"/>
                </a:lnTo>
                <a:lnTo>
                  <a:pt x="22" y="780"/>
                </a:lnTo>
                <a:lnTo>
                  <a:pt x="10" y="766"/>
                </a:lnTo>
                <a:lnTo>
                  <a:pt x="3" y="748"/>
                </a:lnTo>
                <a:lnTo>
                  <a:pt x="0" y="727"/>
                </a:lnTo>
                <a:lnTo>
                  <a:pt x="0" y="569"/>
                </a:lnTo>
                <a:lnTo>
                  <a:pt x="3" y="548"/>
                </a:lnTo>
                <a:lnTo>
                  <a:pt x="10" y="531"/>
                </a:lnTo>
                <a:lnTo>
                  <a:pt x="22" y="515"/>
                </a:lnTo>
                <a:lnTo>
                  <a:pt x="38" y="503"/>
                </a:lnTo>
                <a:lnTo>
                  <a:pt x="56" y="496"/>
                </a:lnTo>
                <a:lnTo>
                  <a:pt x="75" y="493"/>
                </a:lnTo>
                <a:close/>
                <a:moveTo>
                  <a:pt x="2968" y="285"/>
                </a:moveTo>
                <a:lnTo>
                  <a:pt x="2988" y="287"/>
                </a:lnTo>
                <a:lnTo>
                  <a:pt x="3006" y="295"/>
                </a:lnTo>
                <a:lnTo>
                  <a:pt x="3021" y="307"/>
                </a:lnTo>
                <a:lnTo>
                  <a:pt x="3033" y="322"/>
                </a:lnTo>
                <a:lnTo>
                  <a:pt x="3040" y="340"/>
                </a:lnTo>
                <a:lnTo>
                  <a:pt x="3043" y="360"/>
                </a:lnTo>
                <a:lnTo>
                  <a:pt x="3043" y="727"/>
                </a:lnTo>
                <a:lnTo>
                  <a:pt x="3040" y="748"/>
                </a:lnTo>
                <a:lnTo>
                  <a:pt x="3033" y="766"/>
                </a:lnTo>
                <a:lnTo>
                  <a:pt x="3021" y="780"/>
                </a:lnTo>
                <a:lnTo>
                  <a:pt x="3006" y="793"/>
                </a:lnTo>
                <a:lnTo>
                  <a:pt x="2988" y="801"/>
                </a:lnTo>
                <a:lnTo>
                  <a:pt x="2968" y="803"/>
                </a:lnTo>
                <a:lnTo>
                  <a:pt x="2947" y="801"/>
                </a:lnTo>
                <a:lnTo>
                  <a:pt x="2929" y="793"/>
                </a:lnTo>
                <a:lnTo>
                  <a:pt x="2915" y="780"/>
                </a:lnTo>
                <a:lnTo>
                  <a:pt x="2903" y="766"/>
                </a:lnTo>
                <a:lnTo>
                  <a:pt x="2895" y="748"/>
                </a:lnTo>
                <a:lnTo>
                  <a:pt x="2893" y="727"/>
                </a:lnTo>
                <a:lnTo>
                  <a:pt x="2893" y="360"/>
                </a:lnTo>
                <a:lnTo>
                  <a:pt x="2895" y="340"/>
                </a:lnTo>
                <a:lnTo>
                  <a:pt x="2903" y="322"/>
                </a:lnTo>
                <a:lnTo>
                  <a:pt x="2915" y="307"/>
                </a:lnTo>
                <a:lnTo>
                  <a:pt x="2929" y="295"/>
                </a:lnTo>
                <a:lnTo>
                  <a:pt x="2947" y="287"/>
                </a:lnTo>
                <a:lnTo>
                  <a:pt x="2968" y="285"/>
                </a:lnTo>
                <a:close/>
                <a:moveTo>
                  <a:pt x="2142" y="285"/>
                </a:moveTo>
                <a:lnTo>
                  <a:pt x="2162" y="287"/>
                </a:lnTo>
                <a:lnTo>
                  <a:pt x="2179" y="295"/>
                </a:lnTo>
                <a:lnTo>
                  <a:pt x="2194" y="307"/>
                </a:lnTo>
                <a:lnTo>
                  <a:pt x="2207" y="322"/>
                </a:lnTo>
                <a:lnTo>
                  <a:pt x="2214" y="340"/>
                </a:lnTo>
                <a:lnTo>
                  <a:pt x="2216" y="360"/>
                </a:lnTo>
                <a:lnTo>
                  <a:pt x="2216" y="727"/>
                </a:lnTo>
                <a:lnTo>
                  <a:pt x="2214" y="748"/>
                </a:lnTo>
                <a:lnTo>
                  <a:pt x="2207" y="766"/>
                </a:lnTo>
                <a:lnTo>
                  <a:pt x="2194" y="780"/>
                </a:lnTo>
                <a:lnTo>
                  <a:pt x="2179" y="793"/>
                </a:lnTo>
                <a:lnTo>
                  <a:pt x="2162" y="801"/>
                </a:lnTo>
                <a:lnTo>
                  <a:pt x="2142" y="803"/>
                </a:lnTo>
                <a:lnTo>
                  <a:pt x="2122" y="801"/>
                </a:lnTo>
                <a:lnTo>
                  <a:pt x="2104" y="793"/>
                </a:lnTo>
                <a:lnTo>
                  <a:pt x="2088" y="780"/>
                </a:lnTo>
                <a:lnTo>
                  <a:pt x="2077" y="766"/>
                </a:lnTo>
                <a:lnTo>
                  <a:pt x="2069" y="748"/>
                </a:lnTo>
                <a:lnTo>
                  <a:pt x="2066" y="727"/>
                </a:lnTo>
                <a:lnTo>
                  <a:pt x="2066" y="360"/>
                </a:lnTo>
                <a:lnTo>
                  <a:pt x="2069" y="340"/>
                </a:lnTo>
                <a:lnTo>
                  <a:pt x="2077" y="322"/>
                </a:lnTo>
                <a:lnTo>
                  <a:pt x="2088" y="307"/>
                </a:lnTo>
                <a:lnTo>
                  <a:pt x="2104" y="295"/>
                </a:lnTo>
                <a:lnTo>
                  <a:pt x="2122" y="287"/>
                </a:lnTo>
                <a:lnTo>
                  <a:pt x="2142" y="285"/>
                </a:lnTo>
                <a:close/>
                <a:moveTo>
                  <a:pt x="1315" y="285"/>
                </a:moveTo>
                <a:lnTo>
                  <a:pt x="1335" y="287"/>
                </a:lnTo>
                <a:lnTo>
                  <a:pt x="1353" y="295"/>
                </a:lnTo>
                <a:lnTo>
                  <a:pt x="1368" y="307"/>
                </a:lnTo>
                <a:lnTo>
                  <a:pt x="1380" y="322"/>
                </a:lnTo>
                <a:lnTo>
                  <a:pt x="1388" y="340"/>
                </a:lnTo>
                <a:lnTo>
                  <a:pt x="1390" y="360"/>
                </a:lnTo>
                <a:lnTo>
                  <a:pt x="1390" y="727"/>
                </a:lnTo>
                <a:lnTo>
                  <a:pt x="1388" y="748"/>
                </a:lnTo>
                <a:lnTo>
                  <a:pt x="1380" y="766"/>
                </a:lnTo>
                <a:lnTo>
                  <a:pt x="1368" y="780"/>
                </a:lnTo>
                <a:lnTo>
                  <a:pt x="1353" y="793"/>
                </a:lnTo>
                <a:lnTo>
                  <a:pt x="1335" y="801"/>
                </a:lnTo>
                <a:lnTo>
                  <a:pt x="1315" y="803"/>
                </a:lnTo>
                <a:lnTo>
                  <a:pt x="1295" y="801"/>
                </a:lnTo>
                <a:lnTo>
                  <a:pt x="1277" y="793"/>
                </a:lnTo>
                <a:lnTo>
                  <a:pt x="1262" y="780"/>
                </a:lnTo>
                <a:lnTo>
                  <a:pt x="1250" y="766"/>
                </a:lnTo>
                <a:lnTo>
                  <a:pt x="1242" y="748"/>
                </a:lnTo>
                <a:lnTo>
                  <a:pt x="1240" y="727"/>
                </a:lnTo>
                <a:lnTo>
                  <a:pt x="1240" y="360"/>
                </a:lnTo>
                <a:lnTo>
                  <a:pt x="1242" y="340"/>
                </a:lnTo>
                <a:lnTo>
                  <a:pt x="1250" y="322"/>
                </a:lnTo>
                <a:lnTo>
                  <a:pt x="1262" y="307"/>
                </a:lnTo>
                <a:lnTo>
                  <a:pt x="1277" y="295"/>
                </a:lnTo>
                <a:lnTo>
                  <a:pt x="1295" y="287"/>
                </a:lnTo>
                <a:lnTo>
                  <a:pt x="1315" y="285"/>
                </a:lnTo>
                <a:close/>
                <a:moveTo>
                  <a:pt x="488" y="285"/>
                </a:moveTo>
                <a:lnTo>
                  <a:pt x="508" y="287"/>
                </a:lnTo>
                <a:lnTo>
                  <a:pt x="527" y="295"/>
                </a:lnTo>
                <a:lnTo>
                  <a:pt x="541" y="307"/>
                </a:lnTo>
                <a:lnTo>
                  <a:pt x="553" y="322"/>
                </a:lnTo>
                <a:lnTo>
                  <a:pt x="561" y="340"/>
                </a:lnTo>
                <a:lnTo>
                  <a:pt x="563" y="360"/>
                </a:lnTo>
                <a:lnTo>
                  <a:pt x="563" y="727"/>
                </a:lnTo>
                <a:lnTo>
                  <a:pt x="561" y="748"/>
                </a:lnTo>
                <a:lnTo>
                  <a:pt x="553" y="766"/>
                </a:lnTo>
                <a:lnTo>
                  <a:pt x="541" y="780"/>
                </a:lnTo>
                <a:lnTo>
                  <a:pt x="527" y="793"/>
                </a:lnTo>
                <a:lnTo>
                  <a:pt x="508" y="801"/>
                </a:lnTo>
                <a:lnTo>
                  <a:pt x="488" y="803"/>
                </a:lnTo>
                <a:lnTo>
                  <a:pt x="468" y="801"/>
                </a:lnTo>
                <a:lnTo>
                  <a:pt x="450" y="793"/>
                </a:lnTo>
                <a:lnTo>
                  <a:pt x="436" y="780"/>
                </a:lnTo>
                <a:lnTo>
                  <a:pt x="423" y="766"/>
                </a:lnTo>
                <a:lnTo>
                  <a:pt x="416" y="748"/>
                </a:lnTo>
                <a:lnTo>
                  <a:pt x="414" y="727"/>
                </a:lnTo>
                <a:lnTo>
                  <a:pt x="414" y="360"/>
                </a:lnTo>
                <a:lnTo>
                  <a:pt x="416" y="340"/>
                </a:lnTo>
                <a:lnTo>
                  <a:pt x="423" y="322"/>
                </a:lnTo>
                <a:lnTo>
                  <a:pt x="436" y="307"/>
                </a:lnTo>
                <a:lnTo>
                  <a:pt x="450" y="295"/>
                </a:lnTo>
                <a:lnTo>
                  <a:pt x="468" y="287"/>
                </a:lnTo>
                <a:lnTo>
                  <a:pt x="488" y="285"/>
                </a:lnTo>
                <a:close/>
                <a:moveTo>
                  <a:pt x="2555" y="0"/>
                </a:moveTo>
                <a:lnTo>
                  <a:pt x="2575" y="2"/>
                </a:lnTo>
                <a:lnTo>
                  <a:pt x="2593" y="10"/>
                </a:lnTo>
                <a:lnTo>
                  <a:pt x="2608" y="22"/>
                </a:lnTo>
                <a:lnTo>
                  <a:pt x="2619" y="37"/>
                </a:lnTo>
                <a:lnTo>
                  <a:pt x="2628" y="55"/>
                </a:lnTo>
                <a:lnTo>
                  <a:pt x="2630" y="75"/>
                </a:lnTo>
                <a:lnTo>
                  <a:pt x="2630" y="879"/>
                </a:lnTo>
                <a:lnTo>
                  <a:pt x="2628" y="899"/>
                </a:lnTo>
                <a:lnTo>
                  <a:pt x="2619" y="917"/>
                </a:lnTo>
                <a:lnTo>
                  <a:pt x="2608" y="931"/>
                </a:lnTo>
                <a:lnTo>
                  <a:pt x="2593" y="944"/>
                </a:lnTo>
                <a:lnTo>
                  <a:pt x="2575" y="951"/>
                </a:lnTo>
                <a:lnTo>
                  <a:pt x="2555" y="953"/>
                </a:lnTo>
                <a:lnTo>
                  <a:pt x="2535" y="951"/>
                </a:lnTo>
                <a:lnTo>
                  <a:pt x="2517" y="944"/>
                </a:lnTo>
                <a:lnTo>
                  <a:pt x="2502" y="931"/>
                </a:lnTo>
                <a:lnTo>
                  <a:pt x="2490" y="917"/>
                </a:lnTo>
                <a:lnTo>
                  <a:pt x="2483" y="899"/>
                </a:lnTo>
                <a:lnTo>
                  <a:pt x="2480" y="879"/>
                </a:lnTo>
                <a:lnTo>
                  <a:pt x="2480" y="75"/>
                </a:lnTo>
                <a:lnTo>
                  <a:pt x="2483" y="55"/>
                </a:lnTo>
                <a:lnTo>
                  <a:pt x="2490" y="37"/>
                </a:lnTo>
                <a:lnTo>
                  <a:pt x="2502" y="22"/>
                </a:lnTo>
                <a:lnTo>
                  <a:pt x="2517" y="10"/>
                </a:lnTo>
                <a:lnTo>
                  <a:pt x="2535" y="2"/>
                </a:lnTo>
                <a:lnTo>
                  <a:pt x="2555" y="0"/>
                </a:lnTo>
                <a:close/>
                <a:moveTo>
                  <a:pt x="902" y="0"/>
                </a:moveTo>
                <a:lnTo>
                  <a:pt x="922" y="2"/>
                </a:lnTo>
                <a:lnTo>
                  <a:pt x="939" y="10"/>
                </a:lnTo>
                <a:lnTo>
                  <a:pt x="955" y="22"/>
                </a:lnTo>
                <a:lnTo>
                  <a:pt x="967" y="37"/>
                </a:lnTo>
                <a:lnTo>
                  <a:pt x="974" y="55"/>
                </a:lnTo>
                <a:lnTo>
                  <a:pt x="977" y="75"/>
                </a:lnTo>
                <a:lnTo>
                  <a:pt x="977" y="879"/>
                </a:lnTo>
                <a:lnTo>
                  <a:pt x="974" y="899"/>
                </a:lnTo>
                <a:lnTo>
                  <a:pt x="967" y="917"/>
                </a:lnTo>
                <a:lnTo>
                  <a:pt x="955" y="931"/>
                </a:lnTo>
                <a:lnTo>
                  <a:pt x="939" y="944"/>
                </a:lnTo>
                <a:lnTo>
                  <a:pt x="922" y="951"/>
                </a:lnTo>
                <a:lnTo>
                  <a:pt x="902" y="953"/>
                </a:lnTo>
                <a:lnTo>
                  <a:pt x="882" y="951"/>
                </a:lnTo>
                <a:lnTo>
                  <a:pt x="864" y="944"/>
                </a:lnTo>
                <a:lnTo>
                  <a:pt x="848" y="931"/>
                </a:lnTo>
                <a:lnTo>
                  <a:pt x="837" y="917"/>
                </a:lnTo>
                <a:lnTo>
                  <a:pt x="829" y="899"/>
                </a:lnTo>
                <a:lnTo>
                  <a:pt x="826" y="879"/>
                </a:lnTo>
                <a:lnTo>
                  <a:pt x="826" y="75"/>
                </a:lnTo>
                <a:lnTo>
                  <a:pt x="829" y="55"/>
                </a:lnTo>
                <a:lnTo>
                  <a:pt x="837" y="37"/>
                </a:lnTo>
                <a:lnTo>
                  <a:pt x="848" y="22"/>
                </a:lnTo>
                <a:lnTo>
                  <a:pt x="864" y="10"/>
                </a:lnTo>
                <a:lnTo>
                  <a:pt x="882" y="2"/>
                </a:lnTo>
                <a:lnTo>
                  <a:pt x="902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94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62301" y="1201738"/>
            <a:ext cx="8277344" cy="3389312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228600" indent="-171450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80000"/>
              <a:buFont typeface="Arial"/>
              <a:buChar char="•"/>
              <a:defRPr sz="20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1pPr>
            <a:lvl2pPr marL="457200" indent="-16510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80000"/>
              <a:buFont typeface="Arial"/>
              <a:buChar char="•"/>
              <a:defRPr sz="18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2pPr>
            <a:lvl3pPr marL="685800" indent="-109538">
              <a:buClr>
                <a:schemeClr val="tx1"/>
              </a:buClr>
              <a:buSzPct val="8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3pPr>
            <a:lvl4pPr marL="911035" indent="-171415">
              <a:buClr>
                <a:schemeClr val="tx1"/>
              </a:buClr>
              <a:buSzPct val="80000"/>
              <a:buFont typeface="Arial"/>
              <a:buChar char="•"/>
              <a:defRPr sz="14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4pPr>
            <a:lvl5pPr marL="1082450" indent="-168240">
              <a:buClr>
                <a:schemeClr val="tx1"/>
              </a:buClr>
              <a:buSzPct val="80000"/>
              <a:buFont typeface="Arial"/>
              <a:buChar char="•"/>
              <a:defRPr sz="1200" b="0" i="0">
                <a:solidFill>
                  <a:schemeClr val="tx1"/>
                </a:solidFill>
                <a:latin typeface="+mn-lt"/>
                <a:ea typeface="CiscoSansTT Thin" charset="0"/>
                <a:cs typeface="CiscoSansTT Thin" charset="0"/>
              </a:defRPr>
            </a:lvl5pPr>
          </a:lstStyle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644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399" y="1205898"/>
            <a:ext cx="3886200" cy="3083094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174625" indent="-117475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60000"/>
              <a:buFont typeface="Arial"/>
              <a:buChar char="•"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 marL="288925" indent="-11430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60000"/>
              <a:buFont typeface="Arial"/>
              <a:buChar char="•"/>
              <a:defRPr sz="1800" b="0" i="0">
                <a:solidFill>
                  <a:schemeClr val="tx1"/>
                </a:solidFill>
                <a:latin typeface="+mn-lt"/>
                <a:cs typeface="CiscoSans ExtraLight"/>
              </a:defRPr>
            </a:lvl2pPr>
            <a:lvl3pPr marL="403225" indent="-114300">
              <a:buClr>
                <a:schemeClr val="tx1"/>
              </a:buClr>
              <a:buSzPct val="6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cs typeface="CiscoSans ExtraLight"/>
              </a:defRPr>
            </a:lvl3pPr>
            <a:lvl4pPr marL="517525" indent="-114300">
              <a:buClr>
                <a:schemeClr val="tx1"/>
              </a:buClr>
              <a:buSzPct val="60000"/>
              <a:buFont typeface="Arial"/>
              <a:buChar char="•"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4pPr>
            <a:lvl5pPr marL="631825" indent="-114300">
              <a:buClr>
                <a:schemeClr val="tx1"/>
              </a:buClr>
              <a:buSzPct val="60000"/>
              <a:buFont typeface="Arial"/>
              <a:buChar char="•"/>
              <a:defRPr sz="1200" b="0" i="0">
                <a:solidFill>
                  <a:schemeClr val="tx1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55866" y="1205898"/>
            <a:ext cx="3886200" cy="3083094"/>
          </a:xfrm>
          <a:prstGeom prst="rect">
            <a:avLst/>
          </a:prstGeom>
        </p:spPr>
        <p:txBody>
          <a:bodyPr lIns="0" tIns="45710" rIns="0" bIns="45710">
            <a:noAutofit/>
          </a:bodyPr>
          <a:lstStyle>
            <a:lvl1pPr marL="174625" indent="-117475">
              <a:lnSpc>
                <a:spcPct val="95000"/>
              </a:lnSpc>
              <a:spcBef>
                <a:spcPts val="1110"/>
              </a:spcBef>
              <a:buClr>
                <a:schemeClr val="tx1"/>
              </a:buClr>
              <a:buSzPct val="60000"/>
              <a:buFont typeface="Arial"/>
              <a:buChar char="•"/>
              <a:defRPr sz="2000" b="0" i="0" baseline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 marL="288925" indent="-114300">
              <a:lnSpc>
                <a:spcPct val="95000"/>
              </a:lnSpc>
              <a:spcBef>
                <a:spcPts val="450"/>
              </a:spcBef>
              <a:buClr>
                <a:schemeClr val="tx1"/>
              </a:buClr>
              <a:buSzPct val="60000"/>
              <a:buFont typeface="Arial"/>
              <a:buChar char="•"/>
              <a:defRPr sz="1800" b="0" i="0">
                <a:solidFill>
                  <a:schemeClr val="tx1"/>
                </a:solidFill>
                <a:latin typeface="+mn-lt"/>
                <a:cs typeface="CiscoSans ExtraLight"/>
              </a:defRPr>
            </a:lvl2pPr>
            <a:lvl3pPr marL="403225" indent="-114300">
              <a:buClr>
                <a:schemeClr val="tx1"/>
              </a:buClr>
              <a:buSzPct val="60000"/>
              <a:buFont typeface="Arial"/>
              <a:buChar char="•"/>
              <a:defRPr sz="1600" b="0" i="0">
                <a:solidFill>
                  <a:schemeClr val="tx1"/>
                </a:solidFill>
                <a:latin typeface="+mn-lt"/>
                <a:cs typeface="CiscoSans ExtraLight"/>
              </a:defRPr>
            </a:lvl3pPr>
            <a:lvl4pPr marL="517525" indent="-114300">
              <a:buClr>
                <a:schemeClr val="tx1"/>
              </a:buClr>
              <a:buSzPct val="60000"/>
              <a:buFont typeface="Arial"/>
              <a:buChar char="•"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4pPr>
            <a:lvl5pPr marL="631825" indent="-114300">
              <a:buClr>
                <a:schemeClr val="tx1"/>
              </a:buClr>
              <a:buSzPct val="60000"/>
              <a:buFont typeface="Arial"/>
              <a:buChar char="•"/>
              <a:defRPr sz="1200" b="0" i="0">
                <a:solidFill>
                  <a:schemeClr val="tx1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030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6724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489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11"/>
          <p:cNvSpPr>
            <a:spLocks noGrp="1"/>
          </p:cNvSpPr>
          <p:nvPr>
            <p:ph type="tbl" sz="quarter" idx="12"/>
          </p:nvPr>
        </p:nvSpPr>
        <p:spPr>
          <a:xfrm>
            <a:off x="533400" y="1347788"/>
            <a:ext cx="8115300" cy="2658728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  <a:endParaRPr lang="en-GB" noProof="0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37767" y="4148220"/>
            <a:ext cx="7180312" cy="326233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algn="l" defTabSz="603575">
              <a:lnSpc>
                <a:spcPct val="100000"/>
              </a:lnSpc>
              <a:spcBef>
                <a:spcPct val="50000"/>
              </a:spcBef>
              <a:buNone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563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533400" y="1201738"/>
            <a:ext cx="8115300" cy="2808287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37767" y="4148220"/>
            <a:ext cx="7180312" cy="326233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algn="l" defTabSz="603575">
              <a:lnSpc>
                <a:spcPct val="100000"/>
              </a:lnSpc>
              <a:spcBef>
                <a:spcPct val="50000"/>
              </a:spcBef>
              <a:buNone/>
              <a:defRPr sz="14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945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_Pag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62301" y="1665182"/>
            <a:ext cx="3662024" cy="2925868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174625" indent="-117475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60000"/>
              <a:buFont typeface="Arial"/>
              <a:buChar char="•"/>
              <a:defRPr sz="2000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1pPr>
            <a:lvl2pPr marL="288925" indent="-1143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60000"/>
              <a:buFont typeface="Arial"/>
              <a:buChar char="•"/>
              <a:defRPr sz="1800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2pPr>
            <a:lvl3pPr marL="403225" indent="-114300">
              <a:buClr>
                <a:schemeClr val="tx2"/>
              </a:buClr>
              <a:buSzPct val="60000"/>
              <a:buFont typeface="Arial"/>
              <a:buChar char="•"/>
              <a:defRPr sz="1600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3pPr>
            <a:lvl4pPr marL="517525" indent="-114300">
              <a:buClr>
                <a:schemeClr val="tx2"/>
              </a:buClr>
              <a:buSzPct val="60000"/>
              <a:buFont typeface="Arial"/>
              <a:buChar char="•"/>
              <a:defRPr sz="1400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4pPr>
            <a:lvl5pPr marL="631825" indent="-114300">
              <a:buClr>
                <a:schemeClr val="tx2"/>
              </a:buClr>
              <a:buSzPct val="60000"/>
              <a:buFont typeface="Arial"/>
              <a:buChar char="•"/>
              <a:defRPr sz="1200" b="0" i="0">
                <a:solidFill>
                  <a:schemeClr val="bg1"/>
                </a:solidFill>
                <a:latin typeface="+mn-lt"/>
                <a:ea typeface="CiscoSansTT Thin" charset="0"/>
                <a:cs typeface="CiscoSansTT Thin" charset="0"/>
              </a:defRPr>
            </a:lvl5pPr>
          </a:lstStyle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3686559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568392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1005199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" userDrawn="1">
          <p15:clr>
            <a:srgbClr val="FBAE40"/>
          </p15:clr>
        </p15:guide>
        <p15:guide id="3" pos="25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alf_P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atin typeface="+mj-lt"/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19100" y="1657350"/>
            <a:ext cx="3827463" cy="1828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97463" y="531812"/>
            <a:ext cx="3551237" cy="4059237"/>
          </a:xfrm>
          <a:prstGeom prst="rect">
            <a:avLst/>
          </a:prstGeom>
        </p:spPr>
        <p:txBody>
          <a:bodyPr lIns="0" rIns="0" anchor="ctr" anchorCtr="0"/>
          <a:lstStyle>
            <a:lvl1pPr marL="169863" indent="-169863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tabLst>
                <a:tab pos="228600" algn="l"/>
              </a:tabLst>
              <a:defRPr sz="2400"/>
            </a:lvl1pPr>
            <a:lvl2pPr marL="346075" indent="-171450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2400"/>
            </a:lvl2pPr>
            <a:lvl3pPr marL="457200" indent="-117475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2000"/>
            </a:lvl3pPr>
            <a:lvl4pPr marL="574675" indent="-117475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tabLst/>
              <a:defRPr sz="1800"/>
            </a:lvl4pPr>
            <a:lvl5pPr marL="744538" indent="-112713">
              <a:lnSpc>
                <a:spcPct val="100000"/>
              </a:lnSpc>
              <a:buClr>
                <a:schemeClr val="tx1"/>
              </a:buClr>
              <a:buSzPct val="60000"/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466792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42556835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2196" userDrawn="1">
          <p15:clr>
            <a:srgbClr val="FBAE40"/>
          </p15:clr>
        </p15:guide>
        <p15:guide id="4" pos="267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alf_Page_Text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510540"/>
            <a:ext cx="3808797" cy="65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97463" y="510540"/>
            <a:ext cx="3551237" cy="4080510"/>
          </a:xfrm>
          <a:prstGeom prst="rect">
            <a:avLst/>
          </a:prstGeom>
        </p:spPr>
        <p:txBody>
          <a:bodyPr lIns="0" rIns="0"/>
          <a:lstStyle>
            <a:lvl1pPr marL="114300" indent="-114300">
              <a:lnSpc>
                <a:spcPct val="100000"/>
              </a:lnSpc>
              <a:buClr>
                <a:schemeClr val="tx1"/>
              </a:buClr>
              <a:buSzPct val="60000"/>
              <a:defRPr sz="2000"/>
            </a:lvl1pPr>
            <a:lvl2pPr marL="228600" indent="-114300">
              <a:lnSpc>
                <a:spcPct val="100000"/>
              </a:lnSpc>
              <a:buClr>
                <a:schemeClr val="tx1"/>
              </a:buClr>
              <a:buSzPct val="60000"/>
              <a:defRPr sz="2000"/>
            </a:lvl2pPr>
            <a:lvl3pPr marL="342900" indent="-114300">
              <a:lnSpc>
                <a:spcPct val="100000"/>
              </a:lnSpc>
              <a:buClr>
                <a:schemeClr val="tx1"/>
              </a:buClr>
              <a:buSzPct val="60000"/>
              <a:defRPr sz="1800"/>
            </a:lvl3pPr>
            <a:lvl4pPr marL="457200" indent="-123825">
              <a:lnSpc>
                <a:spcPct val="100000"/>
              </a:lnSpc>
              <a:buClr>
                <a:schemeClr val="tx1"/>
              </a:buClr>
              <a:buSzPct val="60000"/>
              <a:defRPr sz="1600"/>
            </a:lvl4pPr>
            <a:lvl5pPr marL="574675" indent="-117475">
              <a:lnSpc>
                <a:spcPct val="100000"/>
              </a:lnSpc>
              <a:buClr>
                <a:schemeClr val="tx1"/>
              </a:buClr>
              <a:buSzPct val="60000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37766" y="1659842"/>
            <a:ext cx="3808797" cy="2931208"/>
          </a:xfrm>
          <a:prstGeom prst="rect">
            <a:avLst/>
          </a:prstGeom>
        </p:spPr>
        <p:txBody>
          <a:bodyPr/>
          <a:lstStyle>
            <a:lvl1pPr marL="114300" indent="-114300">
              <a:buClr>
                <a:schemeClr val="tx2"/>
              </a:buClr>
              <a:buSzPct val="60000"/>
              <a:defRPr lang="en-US" sz="2000" kern="1200" dirty="0" smtClean="0">
                <a:solidFill>
                  <a:schemeClr val="bg1"/>
                </a:solidFill>
                <a:latin typeface="+mn-lt"/>
                <a:ea typeface="ＭＳ Ｐゴシック" charset="0"/>
                <a:cs typeface="CiscoSans"/>
              </a:defRPr>
            </a:lvl1pPr>
            <a:lvl2pPr marL="228600" indent="-114300">
              <a:buClr>
                <a:schemeClr val="tx2"/>
              </a:buClr>
              <a:buSzPct val="60000"/>
              <a:defRPr sz="2000">
                <a:solidFill>
                  <a:schemeClr val="bg1"/>
                </a:solidFill>
              </a:defRPr>
            </a:lvl2pPr>
            <a:lvl3pPr marL="342900" indent="-114300">
              <a:buClr>
                <a:schemeClr val="tx2"/>
              </a:buClr>
              <a:buSzPct val="60000"/>
              <a:defRPr sz="1800">
                <a:solidFill>
                  <a:schemeClr val="bg1"/>
                </a:solidFill>
              </a:defRPr>
            </a:lvl3pPr>
            <a:lvl4pPr marL="457200" indent="-123825">
              <a:buClr>
                <a:schemeClr val="tx2"/>
              </a:buClr>
              <a:buSzPct val="60000"/>
              <a:defRPr sz="1600">
                <a:solidFill>
                  <a:schemeClr val="bg1"/>
                </a:solidFill>
              </a:defRPr>
            </a:lvl4pPr>
            <a:lvl5pPr marL="574675" indent="-117475">
              <a:buClr>
                <a:schemeClr val="tx2"/>
              </a:buClr>
              <a:buSzPct val="60000"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8" y="4741653"/>
            <a:ext cx="3359215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7705512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pos="2675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alf_Page_Picture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089525" y="531813"/>
            <a:ext cx="3559175" cy="336484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089525" y="4062350"/>
            <a:ext cx="3559175" cy="52514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2863168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33394826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 userDrawn="1">
          <p15:clr>
            <a:srgbClr val="FBAE40"/>
          </p15:clr>
        </p15:guide>
        <p15:guide id="2" pos="264" userDrawn="1">
          <p15:clr>
            <a:srgbClr val="FBAE40"/>
          </p15:clr>
        </p15:guide>
        <p15:guide id="3" orient="horz" pos="2193" userDrawn="1">
          <p15:clr>
            <a:srgbClr val="FBAE40"/>
          </p15:clr>
        </p15:guide>
        <p15:guide id="4" pos="2675" userDrawn="1">
          <p15:clr>
            <a:srgbClr val="FBAE40"/>
          </p15:clr>
        </p15:guide>
        <p15:guide id="7" pos="320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16425" y="915409"/>
            <a:ext cx="7598042" cy="2569946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600" b="0" i="0" spc="0" baseline="0">
                <a:solidFill>
                  <a:schemeClr val="bg1"/>
                </a:solidFill>
                <a:latin typeface="+mj-lt"/>
                <a:ea typeface="CiscoSansTT Thin" charset="0"/>
                <a:cs typeface="CiscoSansTT Thin" charset="0"/>
              </a:defRPr>
            </a:lvl1pPr>
          </a:lstStyle>
          <a:p>
            <a:r>
              <a:rPr lang="en-GB" dirty="0"/>
              <a:t>Section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91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Half_Pag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089525" y="531813"/>
            <a:ext cx="3559175" cy="405923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263592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6427646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2" pos="26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Half_Page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8" y="4741653"/>
            <a:ext cx="2946839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8844655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Half_Page_Picture_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80092" y="0"/>
            <a:ext cx="4563907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299450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5381808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3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Half_Pag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5089525" y="503238"/>
            <a:ext cx="3559175" cy="408781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8" y="4741653"/>
            <a:ext cx="3179921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3018367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3" orient="horz" pos="2196" userDrawn="1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Half_Page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80092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3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1659731"/>
            <a:ext cx="3808797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l" defTabSz="684213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GB" sz="3200" kern="1200" dirty="0">
                <a:solidFill>
                  <a:schemeClr val="bg1"/>
                </a:solidFill>
                <a:latin typeface="+mj-lt"/>
                <a:ea typeface="ＭＳ Ｐゴシック" charset="0"/>
                <a:cs typeface="Tipo de letra del sistema Fina" charset="0"/>
              </a:defRPr>
            </a:lvl1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0"/>
          </p:nvPr>
        </p:nvSpPr>
        <p:spPr>
          <a:xfrm>
            <a:off x="5089525" y="503238"/>
            <a:ext cx="3559175" cy="408781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477678" y="4741653"/>
            <a:ext cx="3407027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19913787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4">
          <p15:clr>
            <a:srgbClr val="FBAE40"/>
          </p15:clr>
        </p15:guide>
        <p15:guide id="3" orient="horz" pos="2196">
          <p15:clr>
            <a:srgbClr val="FBAE40"/>
          </p15:clr>
        </p15:guide>
        <p15:guide id="4" pos="2675">
          <p15:clr>
            <a:srgbClr val="FBAE40"/>
          </p15:clr>
        </p15:guide>
        <p15:guide id="7" pos="320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 6"/>
          <p:cNvSpPr>
            <a:spLocks noChangeAspect="1" noEditPoints="1"/>
          </p:cNvSpPr>
          <p:nvPr userDrawn="1"/>
        </p:nvSpPr>
        <p:spPr bwMode="auto">
          <a:xfrm>
            <a:off x="3762994" y="2129076"/>
            <a:ext cx="1618012" cy="859571"/>
          </a:xfrm>
          <a:custGeom>
            <a:avLst/>
            <a:gdLst>
              <a:gd name="T0" fmla="*/ 2671 w 3456"/>
              <a:gd name="T1" fmla="*/ 1521 h 1834"/>
              <a:gd name="T2" fmla="*/ 2857 w 3456"/>
              <a:gd name="T3" fmla="*/ 1677 h 1834"/>
              <a:gd name="T4" fmla="*/ 2975 w 3456"/>
              <a:gd name="T5" fmla="*/ 1465 h 1834"/>
              <a:gd name="T6" fmla="*/ 1129 w 3456"/>
              <a:gd name="T7" fmla="*/ 1823 h 1834"/>
              <a:gd name="T8" fmla="*/ 3082 w 3456"/>
              <a:gd name="T9" fmla="*/ 1330 h 1834"/>
              <a:gd name="T10" fmla="*/ 3082 w 3456"/>
              <a:gd name="T11" fmla="*/ 1712 h 1834"/>
              <a:gd name="T12" fmla="*/ 2700 w 3456"/>
              <a:gd name="T13" fmla="*/ 1809 h 1834"/>
              <a:gd name="T14" fmla="*/ 2513 w 3456"/>
              <a:gd name="T15" fmla="*/ 1479 h 1834"/>
              <a:gd name="T16" fmla="*/ 2783 w 3456"/>
              <a:gd name="T17" fmla="*/ 1211 h 1834"/>
              <a:gd name="T18" fmla="*/ 2351 w 3456"/>
              <a:gd name="T19" fmla="*/ 1392 h 1834"/>
              <a:gd name="T20" fmla="*/ 2136 w 3456"/>
              <a:gd name="T21" fmla="*/ 1381 h 1834"/>
              <a:gd name="T22" fmla="*/ 2093 w 3456"/>
              <a:gd name="T23" fmla="*/ 1625 h 1834"/>
              <a:gd name="T24" fmla="*/ 2335 w 3456"/>
              <a:gd name="T25" fmla="*/ 1658 h 1834"/>
              <a:gd name="T26" fmla="*/ 2174 w 3456"/>
              <a:gd name="T27" fmla="*/ 1832 h 1834"/>
              <a:gd name="T28" fmla="*/ 1903 w 3456"/>
              <a:gd name="T29" fmla="*/ 1605 h 1834"/>
              <a:gd name="T30" fmla="*/ 2047 w 3456"/>
              <a:gd name="T31" fmla="*/ 1249 h 1834"/>
              <a:gd name="T32" fmla="*/ 748 w 3456"/>
              <a:gd name="T33" fmla="*/ 1223 h 1834"/>
              <a:gd name="T34" fmla="*/ 642 w 3456"/>
              <a:gd name="T35" fmla="*/ 1359 h 1834"/>
              <a:gd name="T36" fmla="*/ 479 w 3456"/>
              <a:gd name="T37" fmla="*/ 1550 h 1834"/>
              <a:gd name="T38" fmla="*/ 697 w 3456"/>
              <a:gd name="T39" fmla="*/ 1676 h 1834"/>
              <a:gd name="T40" fmla="*/ 692 w 3456"/>
              <a:gd name="T41" fmla="*/ 1830 h 1834"/>
              <a:gd name="T42" fmla="*/ 370 w 3456"/>
              <a:gd name="T43" fmla="*/ 1710 h 1834"/>
              <a:gd name="T44" fmla="*/ 375 w 3456"/>
              <a:gd name="T45" fmla="*/ 1326 h 1834"/>
              <a:gd name="T46" fmla="*/ 1610 w 3456"/>
              <a:gd name="T47" fmla="*/ 1211 h 1834"/>
              <a:gd name="T48" fmla="*/ 1679 w 3456"/>
              <a:gd name="T49" fmla="*/ 1350 h 1834"/>
              <a:gd name="T50" fmla="*/ 1494 w 3456"/>
              <a:gd name="T51" fmla="*/ 1373 h 1834"/>
              <a:gd name="T52" fmla="*/ 1634 w 3456"/>
              <a:gd name="T53" fmla="*/ 1470 h 1834"/>
              <a:gd name="T54" fmla="*/ 1737 w 3456"/>
              <a:gd name="T55" fmla="*/ 1694 h 1834"/>
              <a:gd name="T56" fmla="*/ 1524 w 3456"/>
              <a:gd name="T57" fmla="*/ 1833 h 1834"/>
              <a:gd name="T58" fmla="*/ 1334 w 3456"/>
              <a:gd name="T59" fmla="*/ 1678 h 1834"/>
              <a:gd name="T60" fmla="*/ 1552 w 3456"/>
              <a:gd name="T61" fmla="*/ 1690 h 1834"/>
              <a:gd name="T62" fmla="*/ 1520 w 3456"/>
              <a:gd name="T63" fmla="*/ 1584 h 1834"/>
              <a:gd name="T64" fmla="*/ 1350 w 3456"/>
              <a:gd name="T65" fmla="*/ 1473 h 1834"/>
              <a:gd name="T66" fmla="*/ 1446 w 3456"/>
              <a:gd name="T67" fmla="*/ 1227 h 1834"/>
              <a:gd name="T68" fmla="*/ 3456 w 3456"/>
              <a:gd name="T69" fmla="*/ 569 h 1834"/>
              <a:gd name="T70" fmla="*/ 3328 w 3456"/>
              <a:gd name="T71" fmla="*/ 780 h 1834"/>
              <a:gd name="T72" fmla="*/ 3381 w 3456"/>
              <a:gd name="T73" fmla="*/ 493 h 1834"/>
              <a:gd name="T74" fmla="*/ 1793 w 3456"/>
              <a:gd name="T75" fmla="*/ 766 h 1834"/>
              <a:gd name="T76" fmla="*/ 1653 w 3456"/>
              <a:gd name="T77" fmla="*/ 727 h 1834"/>
              <a:gd name="T78" fmla="*/ 113 w 3456"/>
              <a:gd name="T79" fmla="*/ 503 h 1834"/>
              <a:gd name="T80" fmla="*/ 95 w 3456"/>
              <a:gd name="T81" fmla="*/ 801 h 1834"/>
              <a:gd name="T82" fmla="*/ 10 w 3456"/>
              <a:gd name="T83" fmla="*/ 531 h 1834"/>
              <a:gd name="T84" fmla="*/ 3040 w 3456"/>
              <a:gd name="T85" fmla="*/ 340 h 1834"/>
              <a:gd name="T86" fmla="*/ 2929 w 3456"/>
              <a:gd name="T87" fmla="*/ 793 h 1834"/>
              <a:gd name="T88" fmla="*/ 2947 w 3456"/>
              <a:gd name="T89" fmla="*/ 287 h 1834"/>
              <a:gd name="T90" fmla="*/ 2214 w 3456"/>
              <a:gd name="T91" fmla="*/ 748 h 1834"/>
              <a:gd name="T92" fmla="*/ 2069 w 3456"/>
              <a:gd name="T93" fmla="*/ 748 h 1834"/>
              <a:gd name="T94" fmla="*/ 1335 w 3456"/>
              <a:gd name="T95" fmla="*/ 287 h 1834"/>
              <a:gd name="T96" fmla="*/ 1353 w 3456"/>
              <a:gd name="T97" fmla="*/ 793 h 1834"/>
              <a:gd name="T98" fmla="*/ 1242 w 3456"/>
              <a:gd name="T99" fmla="*/ 340 h 1834"/>
              <a:gd name="T100" fmla="*/ 553 w 3456"/>
              <a:gd name="T101" fmla="*/ 322 h 1834"/>
              <a:gd name="T102" fmla="*/ 468 w 3456"/>
              <a:gd name="T103" fmla="*/ 801 h 1834"/>
              <a:gd name="T104" fmla="*/ 450 w 3456"/>
              <a:gd name="T105" fmla="*/ 295 h 1834"/>
              <a:gd name="T106" fmla="*/ 2630 w 3456"/>
              <a:gd name="T107" fmla="*/ 879 h 1834"/>
              <a:gd name="T108" fmla="*/ 2490 w 3456"/>
              <a:gd name="T109" fmla="*/ 917 h 1834"/>
              <a:gd name="T110" fmla="*/ 902 w 3456"/>
              <a:gd name="T111" fmla="*/ 0 h 1834"/>
              <a:gd name="T112" fmla="*/ 955 w 3456"/>
              <a:gd name="T113" fmla="*/ 931 h 1834"/>
              <a:gd name="T114" fmla="*/ 826 w 3456"/>
              <a:gd name="T115" fmla="*/ 75 h 1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56" h="1834">
                <a:moveTo>
                  <a:pt x="2828" y="1362"/>
                </a:moveTo>
                <a:lnTo>
                  <a:pt x="2798" y="1364"/>
                </a:lnTo>
                <a:lnTo>
                  <a:pt x="2771" y="1371"/>
                </a:lnTo>
                <a:lnTo>
                  <a:pt x="2747" y="1384"/>
                </a:lnTo>
                <a:lnTo>
                  <a:pt x="2725" y="1400"/>
                </a:lnTo>
                <a:lnTo>
                  <a:pt x="2706" y="1419"/>
                </a:lnTo>
                <a:lnTo>
                  <a:pt x="2691" y="1441"/>
                </a:lnTo>
                <a:lnTo>
                  <a:pt x="2680" y="1465"/>
                </a:lnTo>
                <a:lnTo>
                  <a:pt x="2674" y="1492"/>
                </a:lnTo>
                <a:lnTo>
                  <a:pt x="2671" y="1521"/>
                </a:lnTo>
                <a:lnTo>
                  <a:pt x="2674" y="1549"/>
                </a:lnTo>
                <a:lnTo>
                  <a:pt x="2680" y="1577"/>
                </a:lnTo>
                <a:lnTo>
                  <a:pt x="2691" y="1601"/>
                </a:lnTo>
                <a:lnTo>
                  <a:pt x="2706" y="1623"/>
                </a:lnTo>
                <a:lnTo>
                  <a:pt x="2725" y="1642"/>
                </a:lnTo>
                <a:lnTo>
                  <a:pt x="2747" y="1658"/>
                </a:lnTo>
                <a:lnTo>
                  <a:pt x="2771" y="1669"/>
                </a:lnTo>
                <a:lnTo>
                  <a:pt x="2798" y="1677"/>
                </a:lnTo>
                <a:lnTo>
                  <a:pt x="2828" y="1680"/>
                </a:lnTo>
                <a:lnTo>
                  <a:pt x="2857" y="1677"/>
                </a:lnTo>
                <a:lnTo>
                  <a:pt x="2883" y="1669"/>
                </a:lnTo>
                <a:lnTo>
                  <a:pt x="2908" y="1658"/>
                </a:lnTo>
                <a:lnTo>
                  <a:pt x="2930" y="1642"/>
                </a:lnTo>
                <a:lnTo>
                  <a:pt x="2948" y="1623"/>
                </a:lnTo>
                <a:lnTo>
                  <a:pt x="2964" y="1601"/>
                </a:lnTo>
                <a:lnTo>
                  <a:pt x="2975" y="1577"/>
                </a:lnTo>
                <a:lnTo>
                  <a:pt x="2982" y="1549"/>
                </a:lnTo>
                <a:lnTo>
                  <a:pt x="2985" y="1521"/>
                </a:lnTo>
                <a:lnTo>
                  <a:pt x="2982" y="1492"/>
                </a:lnTo>
                <a:lnTo>
                  <a:pt x="2975" y="1465"/>
                </a:lnTo>
                <a:lnTo>
                  <a:pt x="2964" y="1441"/>
                </a:lnTo>
                <a:lnTo>
                  <a:pt x="2948" y="1419"/>
                </a:lnTo>
                <a:lnTo>
                  <a:pt x="2930" y="1400"/>
                </a:lnTo>
                <a:lnTo>
                  <a:pt x="2908" y="1384"/>
                </a:lnTo>
                <a:lnTo>
                  <a:pt x="2883" y="1371"/>
                </a:lnTo>
                <a:lnTo>
                  <a:pt x="2857" y="1364"/>
                </a:lnTo>
                <a:lnTo>
                  <a:pt x="2828" y="1362"/>
                </a:lnTo>
                <a:close/>
                <a:moveTo>
                  <a:pt x="977" y="1218"/>
                </a:moveTo>
                <a:lnTo>
                  <a:pt x="1129" y="1218"/>
                </a:lnTo>
                <a:lnTo>
                  <a:pt x="1129" y="1823"/>
                </a:lnTo>
                <a:lnTo>
                  <a:pt x="977" y="1823"/>
                </a:lnTo>
                <a:lnTo>
                  <a:pt x="977" y="1218"/>
                </a:lnTo>
                <a:close/>
                <a:moveTo>
                  <a:pt x="2828" y="1208"/>
                </a:moveTo>
                <a:lnTo>
                  <a:pt x="2873" y="1211"/>
                </a:lnTo>
                <a:lnTo>
                  <a:pt x="2916" y="1219"/>
                </a:lnTo>
                <a:lnTo>
                  <a:pt x="2955" y="1232"/>
                </a:lnTo>
                <a:lnTo>
                  <a:pt x="2992" y="1251"/>
                </a:lnTo>
                <a:lnTo>
                  <a:pt x="3026" y="1273"/>
                </a:lnTo>
                <a:lnTo>
                  <a:pt x="3056" y="1299"/>
                </a:lnTo>
                <a:lnTo>
                  <a:pt x="3082" y="1330"/>
                </a:lnTo>
                <a:lnTo>
                  <a:pt x="3104" y="1363"/>
                </a:lnTo>
                <a:lnTo>
                  <a:pt x="3121" y="1398"/>
                </a:lnTo>
                <a:lnTo>
                  <a:pt x="3134" y="1437"/>
                </a:lnTo>
                <a:lnTo>
                  <a:pt x="3142" y="1479"/>
                </a:lnTo>
                <a:lnTo>
                  <a:pt x="3145" y="1521"/>
                </a:lnTo>
                <a:lnTo>
                  <a:pt x="3142" y="1563"/>
                </a:lnTo>
                <a:lnTo>
                  <a:pt x="3134" y="1604"/>
                </a:lnTo>
                <a:lnTo>
                  <a:pt x="3121" y="1642"/>
                </a:lnTo>
                <a:lnTo>
                  <a:pt x="3104" y="1679"/>
                </a:lnTo>
                <a:lnTo>
                  <a:pt x="3082" y="1712"/>
                </a:lnTo>
                <a:lnTo>
                  <a:pt x="3056" y="1742"/>
                </a:lnTo>
                <a:lnTo>
                  <a:pt x="3026" y="1769"/>
                </a:lnTo>
                <a:lnTo>
                  <a:pt x="2992" y="1791"/>
                </a:lnTo>
                <a:lnTo>
                  <a:pt x="2955" y="1809"/>
                </a:lnTo>
                <a:lnTo>
                  <a:pt x="2916" y="1822"/>
                </a:lnTo>
                <a:lnTo>
                  <a:pt x="2873" y="1831"/>
                </a:lnTo>
                <a:lnTo>
                  <a:pt x="2828" y="1834"/>
                </a:lnTo>
                <a:lnTo>
                  <a:pt x="2783" y="1831"/>
                </a:lnTo>
                <a:lnTo>
                  <a:pt x="2740" y="1822"/>
                </a:lnTo>
                <a:lnTo>
                  <a:pt x="2700" y="1809"/>
                </a:lnTo>
                <a:lnTo>
                  <a:pt x="2663" y="1791"/>
                </a:lnTo>
                <a:lnTo>
                  <a:pt x="2630" y="1769"/>
                </a:lnTo>
                <a:lnTo>
                  <a:pt x="2599" y="1742"/>
                </a:lnTo>
                <a:lnTo>
                  <a:pt x="2573" y="1712"/>
                </a:lnTo>
                <a:lnTo>
                  <a:pt x="2551" y="1679"/>
                </a:lnTo>
                <a:lnTo>
                  <a:pt x="2534" y="1642"/>
                </a:lnTo>
                <a:lnTo>
                  <a:pt x="2521" y="1604"/>
                </a:lnTo>
                <a:lnTo>
                  <a:pt x="2513" y="1563"/>
                </a:lnTo>
                <a:lnTo>
                  <a:pt x="2510" y="1521"/>
                </a:lnTo>
                <a:lnTo>
                  <a:pt x="2513" y="1479"/>
                </a:lnTo>
                <a:lnTo>
                  <a:pt x="2521" y="1437"/>
                </a:lnTo>
                <a:lnTo>
                  <a:pt x="2534" y="1398"/>
                </a:lnTo>
                <a:lnTo>
                  <a:pt x="2551" y="1363"/>
                </a:lnTo>
                <a:lnTo>
                  <a:pt x="2573" y="1330"/>
                </a:lnTo>
                <a:lnTo>
                  <a:pt x="2599" y="1299"/>
                </a:lnTo>
                <a:lnTo>
                  <a:pt x="2630" y="1273"/>
                </a:lnTo>
                <a:lnTo>
                  <a:pt x="2663" y="1251"/>
                </a:lnTo>
                <a:lnTo>
                  <a:pt x="2700" y="1232"/>
                </a:lnTo>
                <a:lnTo>
                  <a:pt x="2740" y="1219"/>
                </a:lnTo>
                <a:lnTo>
                  <a:pt x="2783" y="1211"/>
                </a:lnTo>
                <a:lnTo>
                  <a:pt x="2828" y="1208"/>
                </a:lnTo>
                <a:close/>
                <a:moveTo>
                  <a:pt x="2213" y="1208"/>
                </a:moveTo>
                <a:lnTo>
                  <a:pt x="2242" y="1209"/>
                </a:lnTo>
                <a:lnTo>
                  <a:pt x="2268" y="1211"/>
                </a:lnTo>
                <a:lnTo>
                  <a:pt x="2292" y="1215"/>
                </a:lnTo>
                <a:lnTo>
                  <a:pt x="2312" y="1219"/>
                </a:lnTo>
                <a:lnTo>
                  <a:pt x="2329" y="1223"/>
                </a:lnTo>
                <a:lnTo>
                  <a:pt x="2343" y="1227"/>
                </a:lnTo>
                <a:lnTo>
                  <a:pt x="2351" y="1230"/>
                </a:lnTo>
                <a:lnTo>
                  <a:pt x="2351" y="1392"/>
                </a:lnTo>
                <a:lnTo>
                  <a:pt x="2346" y="1389"/>
                </a:lnTo>
                <a:lnTo>
                  <a:pt x="2335" y="1384"/>
                </a:lnTo>
                <a:lnTo>
                  <a:pt x="2321" y="1377"/>
                </a:lnTo>
                <a:lnTo>
                  <a:pt x="2302" y="1371"/>
                </a:lnTo>
                <a:lnTo>
                  <a:pt x="2279" y="1365"/>
                </a:lnTo>
                <a:lnTo>
                  <a:pt x="2253" y="1360"/>
                </a:lnTo>
                <a:lnTo>
                  <a:pt x="2223" y="1359"/>
                </a:lnTo>
                <a:lnTo>
                  <a:pt x="2192" y="1362"/>
                </a:lnTo>
                <a:lnTo>
                  <a:pt x="2163" y="1369"/>
                </a:lnTo>
                <a:lnTo>
                  <a:pt x="2136" y="1381"/>
                </a:lnTo>
                <a:lnTo>
                  <a:pt x="2113" y="1396"/>
                </a:lnTo>
                <a:lnTo>
                  <a:pt x="2095" y="1415"/>
                </a:lnTo>
                <a:lnTo>
                  <a:pt x="2079" y="1437"/>
                </a:lnTo>
                <a:lnTo>
                  <a:pt x="2067" y="1463"/>
                </a:lnTo>
                <a:lnTo>
                  <a:pt x="2060" y="1490"/>
                </a:lnTo>
                <a:lnTo>
                  <a:pt x="2058" y="1521"/>
                </a:lnTo>
                <a:lnTo>
                  <a:pt x="2060" y="1550"/>
                </a:lnTo>
                <a:lnTo>
                  <a:pt x="2066" y="1578"/>
                </a:lnTo>
                <a:lnTo>
                  <a:pt x="2078" y="1602"/>
                </a:lnTo>
                <a:lnTo>
                  <a:pt x="2093" y="1625"/>
                </a:lnTo>
                <a:lnTo>
                  <a:pt x="2112" y="1644"/>
                </a:lnTo>
                <a:lnTo>
                  <a:pt x="2135" y="1660"/>
                </a:lnTo>
                <a:lnTo>
                  <a:pt x="2162" y="1672"/>
                </a:lnTo>
                <a:lnTo>
                  <a:pt x="2191" y="1679"/>
                </a:lnTo>
                <a:lnTo>
                  <a:pt x="2223" y="1682"/>
                </a:lnTo>
                <a:lnTo>
                  <a:pt x="2253" y="1680"/>
                </a:lnTo>
                <a:lnTo>
                  <a:pt x="2279" y="1676"/>
                </a:lnTo>
                <a:lnTo>
                  <a:pt x="2301" y="1671"/>
                </a:lnTo>
                <a:lnTo>
                  <a:pt x="2321" y="1664"/>
                </a:lnTo>
                <a:lnTo>
                  <a:pt x="2335" y="1658"/>
                </a:lnTo>
                <a:lnTo>
                  <a:pt x="2346" y="1653"/>
                </a:lnTo>
                <a:lnTo>
                  <a:pt x="2351" y="1649"/>
                </a:lnTo>
                <a:lnTo>
                  <a:pt x="2351" y="1812"/>
                </a:lnTo>
                <a:lnTo>
                  <a:pt x="2339" y="1816"/>
                </a:lnTo>
                <a:lnTo>
                  <a:pt x="2322" y="1820"/>
                </a:lnTo>
                <a:lnTo>
                  <a:pt x="2300" y="1826"/>
                </a:lnTo>
                <a:lnTo>
                  <a:pt x="2275" y="1830"/>
                </a:lnTo>
                <a:lnTo>
                  <a:pt x="2245" y="1833"/>
                </a:lnTo>
                <a:lnTo>
                  <a:pt x="2213" y="1834"/>
                </a:lnTo>
                <a:lnTo>
                  <a:pt x="2174" y="1832"/>
                </a:lnTo>
                <a:lnTo>
                  <a:pt x="2136" y="1826"/>
                </a:lnTo>
                <a:lnTo>
                  <a:pt x="2100" y="1815"/>
                </a:lnTo>
                <a:lnTo>
                  <a:pt x="2065" y="1801"/>
                </a:lnTo>
                <a:lnTo>
                  <a:pt x="2033" y="1783"/>
                </a:lnTo>
                <a:lnTo>
                  <a:pt x="2002" y="1762"/>
                </a:lnTo>
                <a:lnTo>
                  <a:pt x="1975" y="1737"/>
                </a:lnTo>
                <a:lnTo>
                  <a:pt x="1952" y="1710"/>
                </a:lnTo>
                <a:lnTo>
                  <a:pt x="1931" y="1678"/>
                </a:lnTo>
                <a:lnTo>
                  <a:pt x="1915" y="1643"/>
                </a:lnTo>
                <a:lnTo>
                  <a:pt x="1903" y="1605"/>
                </a:lnTo>
                <a:lnTo>
                  <a:pt x="1896" y="1564"/>
                </a:lnTo>
                <a:lnTo>
                  <a:pt x="1892" y="1521"/>
                </a:lnTo>
                <a:lnTo>
                  <a:pt x="1896" y="1477"/>
                </a:lnTo>
                <a:lnTo>
                  <a:pt x="1904" y="1434"/>
                </a:lnTo>
                <a:lnTo>
                  <a:pt x="1917" y="1395"/>
                </a:lnTo>
                <a:lnTo>
                  <a:pt x="1934" y="1359"/>
                </a:lnTo>
                <a:lnTo>
                  <a:pt x="1957" y="1326"/>
                </a:lnTo>
                <a:lnTo>
                  <a:pt x="1984" y="1296"/>
                </a:lnTo>
                <a:lnTo>
                  <a:pt x="2014" y="1271"/>
                </a:lnTo>
                <a:lnTo>
                  <a:pt x="2047" y="1249"/>
                </a:lnTo>
                <a:lnTo>
                  <a:pt x="2085" y="1231"/>
                </a:lnTo>
                <a:lnTo>
                  <a:pt x="2125" y="1218"/>
                </a:lnTo>
                <a:lnTo>
                  <a:pt x="2168" y="1211"/>
                </a:lnTo>
                <a:lnTo>
                  <a:pt x="2213" y="1208"/>
                </a:lnTo>
                <a:close/>
                <a:moveTo>
                  <a:pt x="630" y="1208"/>
                </a:moveTo>
                <a:lnTo>
                  <a:pt x="660" y="1209"/>
                </a:lnTo>
                <a:lnTo>
                  <a:pt x="687" y="1211"/>
                </a:lnTo>
                <a:lnTo>
                  <a:pt x="711" y="1215"/>
                </a:lnTo>
                <a:lnTo>
                  <a:pt x="731" y="1219"/>
                </a:lnTo>
                <a:lnTo>
                  <a:pt x="748" y="1223"/>
                </a:lnTo>
                <a:lnTo>
                  <a:pt x="760" y="1227"/>
                </a:lnTo>
                <a:lnTo>
                  <a:pt x="769" y="1230"/>
                </a:lnTo>
                <a:lnTo>
                  <a:pt x="769" y="1392"/>
                </a:lnTo>
                <a:lnTo>
                  <a:pt x="763" y="1389"/>
                </a:lnTo>
                <a:lnTo>
                  <a:pt x="754" y="1384"/>
                </a:lnTo>
                <a:lnTo>
                  <a:pt x="739" y="1377"/>
                </a:lnTo>
                <a:lnTo>
                  <a:pt x="721" y="1371"/>
                </a:lnTo>
                <a:lnTo>
                  <a:pt x="697" y="1365"/>
                </a:lnTo>
                <a:lnTo>
                  <a:pt x="671" y="1360"/>
                </a:lnTo>
                <a:lnTo>
                  <a:pt x="642" y="1359"/>
                </a:lnTo>
                <a:lnTo>
                  <a:pt x="611" y="1362"/>
                </a:lnTo>
                <a:lnTo>
                  <a:pt x="581" y="1369"/>
                </a:lnTo>
                <a:lnTo>
                  <a:pt x="555" y="1381"/>
                </a:lnTo>
                <a:lnTo>
                  <a:pt x="532" y="1396"/>
                </a:lnTo>
                <a:lnTo>
                  <a:pt x="513" y="1415"/>
                </a:lnTo>
                <a:lnTo>
                  <a:pt x="497" y="1437"/>
                </a:lnTo>
                <a:lnTo>
                  <a:pt x="485" y="1463"/>
                </a:lnTo>
                <a:lnTo>
                  <a:pt x="479" y="1490"/>
                </a:lnTo>
                <a:lnTo>
                  <a:pt x="475" y="1521"/>
                </a:lnTo>
                <a:lnTo>
                  <a:pt x="479" y="1550"/>
                </a:lnTo>
                <a:lnTo>
                  <a:pt x="485" y="1578"/>
                </a:lnTo>
                <a:lnTo>
                  <a:pt x="496" y="1602"/>
                </a:lnTo>
                <a:lnTo>
                  <a:pt x="512" y="1625"/>
                </a:lnTo>
                <a:lnTo>
                  <a:pt x="531" y="1644"/>
                </a:lnTo>
                <a:lnTo>
                  <a:pt x="554" y="1660"/>
                </a:lnTo>
                <a:lnTo>
                  <a:pt x="580" y="1672"/>
                </a:lnTo>
                <a:lnTo>
                  <a:pt x="610" y="1679"/>
                </a:lnTo>
                <a:lnTo>
                  <a:pt x="642" y="1682"/>
                </a:lnTo>
                <a:lnTo>
                  <a:pt x="671" y="1680"/>
                </a:lnTo>
                <a:lnTo>
                  <a:pt x="697" y="1676"/>
                </a:lnTo>
                <a:lnTo>
                  <a:pt x="719" y="1671"/>
                </a:lnTo>
                <a:lnTo>
                  <a:pt x="738" y="1664"/>
                </a:lnTo>
                <a:lnTo>
                  <a:pt x="753" y="1658"/>
                </a:lnTo>
                <a:lnTo>
                  <a:pt x="763" y="1653"/>
                </a:lnTo>
                <a:lnTo>
                  <a:pt x="769" y="1649"/>
                </a:lnTo>
                <a:lnTo>
                  <a:pt x="769" y="1812"/>
                </a:lnTo>
                <a:lnTo>
                  <a:pt x="757" y="1816"/>
                </a:lnTo>
                <a:lnTo>
                  <a:pt x="740" y="1820"/>
                </a:lnTo>
                <a:lnTo>
                  <a:pt x="718" y="1826"/>
                </a:lnTo>
                <a:lnTo>
                  <a:pt x="692" y="1830"/>
                </a:lnTo>
                <a:lnTo>
                  <a:pt x="663" y="1833"/>
                </a:lnTo>
                <a:lnTo>
                  <a:pt x="630" y="1834"/>
                </a:lnTo>
                <a:lnTo>
                  <a:pt x="592" y="1832"/>
                </a:lnTo>
                <a:lnTo>
                  <a:pt x="554" y="1826"/>
                </a:lnTo>
                <a:lnTo>
                  <a:pt x="518" y="1815"/>
                </a:lnTo>
                <a:lnTo>
                  <a:pt x="484" y="1801"/>
                </a:lnTo>
                <a:lnTo>
                  <a:pt x="451" y="1783"/>
                </a:lnTo>
                <a:lnTo>
                  <a:pt x="421" y="1762"/>
                </a:lnTo>
                <a:lnTo>
                  <a:pt x="394" y="1737"/>
                </a:lnTo>
                <a:lnTo>
                  <a:pt x="370" y="1710"/>
                </a:lnTo>
                <a:lnTo>
                  <a:pt x="350" y="1678"/>
                </a:lnTo>
                <a:lnTo>
                  <a:pt x="333" y="1643"/>
                </a:lnTo>
                <a:lnTo>
                  <a:pt x="322" y="1605"/>
                </a:lnTo>
                <a:lnTo>
                  <a:pt x="314" y="1564"/>
                </a:lnTo>
                <a:lnTo>
                  <a:pt x="311" y="1521"/>
                </a:lnTo>
                <a:lnTo>
                  <a:pt x="314" y="1477"/>
                </a:lnTo>
                <a:lnTo>
                  <a:pt x="323" y="1434"/>
                </a:lnTo>
                <a:lnTo>
                  <a:pt x="335" y="1395"/>
                </a:lnTo>
                <a:lnTo>
                  <a:pt x="353" y="1359"/>
                </a:lnTo>
                <a:lnTo>
                  <a:pt x="375" y="1326"/>
                </a:lnTo>
                <a:lnTo>
                  <a:pt x="402" y="1296"/>
                </a:lnTo>
                <a:lnTo>
                  <a:pt x="433" y="1271"/>
                </a:lnTo>
                <a:lnTo>
                  <a:pt x="466" y="1249"/>
                </a:lnTo>
                <a:lnTo>
                  <a:pt x="503" y="1231"/>
                </a:lnTo>
                <a:lnTo>
                  <a:pt x="544" y="1218"/>
                </a:lnTo>
                <a:lnTo>
                  <a:pt x="585" y="1211"/>
                </a:lnTo>
                <a:lnTo>
                  <a:pt x="630" y="1208"/>
                </a:lnTo>
                <a:close/>
                <a:moveTo>
                  <a:pt x="1556" y="1208"/>
                </a:moveTo>
                <a:lnTo>
                  <a:pt x="1583" y="1209"/>
                </a:lnTo>
                <a:lnTo>
                  <a:pt x="1610" y="1211"/>
                </a:lnTo>
                <a:lnTo>
                  <a:pt x="1634" y="1213"/>
                </a:lnTo>
                <a:lnTo>
                  <a:pt x="1656" y="1217"/>
                </a:lnTo>
                <a:lnTo>
                  <a:pt x="1675" y="1220"/>
                </a:lnTo>
                <a:lnTo>
                  <a:pt x="1689" y="1223"/>
                </a:lnTo>
                <a:lnTo>
                  <a:pt x="1699" y="1226"/>
                </a:lnTo>
                <a:lnTo>
                  <a:pt x="1704" y="1227"/>
                </a:lnTo>
                <a:lnTo>
                  <a:pt x="1704" y="1356"/>
                </a:lnTo>
                <a:lnTo>
                  <a:pt x="1700" y="1355"/>
                </a:lnTo>
                <a:lnTo>
                  <a:pt x="1691" y="1353"/>
                </a:lnTo>
                <a:lnTo>
                  <a:pt x="1679" y="1350"/>
                </a:lnTo>
                <a:lnTo>
                  <a:pt x="1663" y="1347"/>
                </a:lnTo>
                <a:lnTo>
                  <a:pt x="1645" y="1343"/>
                </a:lnTo>
                <a:lnTo>
                  <a:pt x="1625" y="1340"/>
                </a:lnTo>
                <a:lnTo>
                  <a:pt x="1605" y="1338"/>
                </a:lnTo>
                <a:lnTo>
                  <a:pt x="1586" y="1337"/>
                </a:lnTo>
                <a:lnTo>
                  <a:pt x="1557" y="1339"/>
                </a:lnTo>
                <a:lnTo>
                  <a:pt x="1534" y="1344"/>
                </a:lnTo>
                <a:lnTo>
                  <a:pt x="1515" y="1351"/>
                </a:lnTo>
                <a:lnTo>
                  <a:pt x="1502" y="1362"/>
                </a:lnTo>
                <a:lnTo>
                  <a:pt x="1494" y="1373"/>
                </a:lnTo>
                <a:lnTo>
                  <a:pt x="1491" y="1387"/>
                </a:lnTo>
                <a:lnTo>
                  <a:pt x="1494" y="1402"/>
                </a:lnTo>
                <a:lnTo>
                  <a:pt x="1501" y="1413"/>
                </a:lnTo>
                <a:lnTo>
                  <a:pt x="1511" y="1423"/>
                </a:lnTo>
                <a:lnTo>
                  <a:pt x="1523" y="1430"/>
                </a:lnTo>
                <a:lnTo>
                  <a:pt x="1536" y="1436"/>
                </a:lnTo>
                <a:lnTo>
                  <a:pt x="1549" y="1441"/>
                </a:lnTo>
                <a:lnTo>
                  <a:pt x="1560" y="1445"/>
                </a:lnTo>
                <a:lnTo>
                  <a:pt x="1602" y="1458"/>
                </a:lnTo>
                <a:lnTo>
                  <a:pt x="1634" y="1470"/>
                </a:lnTo>
                <a:lnTo>
                  <a:pt x="1661" y="1484"/>
                </a:lnTo>
                <a:lnTo>
                  <a:pt x="1684" y="1501"/>
                </a:lnTo>
                <a:lnTo>
                  <a:pt x="1703" y="1519"/>
                </a:lnTo>
                <a:lnTo>
                  <a:pt x="1719" y="1539"/>
                </a:lnTo>
                <a:lnTo>
                  <a:pt x="1731" y="1560"/>
                </a:lnTo>
                <a:lnTo>
                  <a:pt x="1740" y="1583"/>
                </a:lnTo>
                <a:lnTo>
                  <a:pt x="1745" y="1606"/>
                </a:lnTo>
                <a:lnTo>
                  <a:pt x="1746" y="1630"/>
                </a:lnTo>
                <a:lnTo>
                  <a:pt x="1744" y="1664"/>
                </a:lnTo>
                <a:lnTo>
                  <a:pt x="1737" y="1694"/>
                </a:lnTo>
                <a:lnTo>
                  <a:pt x="1727" y="1720"/>
                </a:lnTo>
                <a:lnTo>
                  <a:pt x="1712" y="1744"/>
                </a:lnTo>
                <a:lnTo>
                  <a:pt x="1696" y="1764"/>
                </a:lnTo>
                <a:lnTo>
                  <a:pt x="1676" y="1781"/>
                </a:lnTo>
                <a:lnTo>
                  <a:pt x="1654" y="1796"/>
                </a:lnTo>
                <a:lnTo>
                  <a:pt x="1630" y="1809"/>
                </a:lnTo>
                <a:lnTo>
                  <a:pt x="1604" y="1818"/>
                </a:lnTo>
                <a:lnTo>
                  <a:pt x="1578" y="1826"/>
                </a:lnTo>
                <a:lnTo>
                  <a:pt x="1551" y="1830"/>
                </a:lnTo>
                <a:lnTo>
                  <a:pt x="1524" y="1833"/>
                </a:lnTo>
                <a:lnTo>
                  <a:pt x="1498" y="1834"/>
                </a:lnTo>
                <a:lnTo>
                  <a:pt x="1467" y="1833"/>
                </a:lnTo>
                <a:lnTo>
                  <a:pt x="1439" y="1832"/>
                </a:lnTo>
                <a:lnTo>
                  <a:pt x="1412" y="1829"/>
                </a:lnTo>
                <a:lnTo>
                  <a:pt x="1388" y="1827"/>
                </a:lnTo>
                <a:lnTo>
                  <a:pt x="1368" y="1823"/>
                </a:lnTo>
                <a:lnTo>
                  <a:pt x="1351" y="1820"/>
                </a:lnTo>
                <a:lnTo>
                  <a:pt x="1339" y="1818"/>
                </a:lnTo>
                <a:lnTo>
                  <a:pt x="1334" y="1817"/>
                </a:lnTo>
                <a:lnTo>
                  <a:pt x="1334" y="1678"/>
                </a:lnTo>
                <a:lnTo>
                  <a:pt x="1343" y="1680"/>
                </a:lnTo>
                <a:lnTo>
                  <a:pt x="1356" y="1684"/>
                </a:lnTo>
                <a:lnTo>
                  <a:pt x="1375" y="1688"/>
                </a:lnTo>
                <a:lnTo>
                  <a:pt x="1397" y="1693"/>
                </a:lnTo>
                <a:lnTo>
                  <a:pt x="1422" y="1697"/>
                </a:lnTo>
                <a:lnTo>
                  <a:pt x="1448" y="1700"/>
                </a:lnTo>
                <a:lnTo>
                  <a:pt x="1477" y="1701"/>
                </a:lnTo>
                <a:lnTo>
                  <a:pt x="1507" y="1699"/>
                </a:lnTo>
                <a:lnTo>
                  <a:pt x="1531" y="1696"/>
                </a:lnTo>
                <a:lnTo>
                  <a:pt x="1552" y="1690"/>
                </a:lnTo>
                <a:lnTo>
                  <a:pt x="1568" y="1681"/>
                </a:lnTo>
                <a:lnTo>
                  <a:pt x="1578" y="1671"/>
                </a:lnTo>
                <a:lnTo>
                  <a:pt x="1585" y="1658"/>
                </a:lnTo>
                <a:lnTo>
                  <a:pt x="1587" y="1644"/>
                </a:lnTo>
                <a:lnTo>
                  <a:pt x="1585" y="1629"/>
                </a:lnTo>
                <a:lnTo>
                  <a:pt x="1578" y="1618"/>
                </a:lnTo>
                <a:lnTo>
                  <a:pt x="1567" y="1607"/>
                </a:lnTo>
                <a:lnTo>
                  <a:pt x="1553" y="1598"/>
                </a:lnTo>
                <a:lnTo>
                  <a:pt x="1537" y="1590"/>
                </a:lnTo>
                <a:lnTo>
                  <a:pt x="1520" y="1584"/>
                </a:lnTo>
                <a:lnTo>
                  <a:pt x="1509" y="1581"/>
                </a:lnTo>
                <a:lnTo>
                  <a:pt x="1498" y="1577"/>
                </a:lnTo>
                <a:lnTo>
                  <a:pt x="1487" y="1574"/>
                </a:lnTo>
                <a:lnTo>
                  <a:pt x="1462" y="1565"/>
                </a:lnTo>
                <a:lnTo>
                  <a:pt x="1439" y="1555"/>
                </a:lnTo>
                <a:lnTo>
                  <a:pt x="1416" y="1542"/>
                </a:lnTo>
                <a:lnTo>
                  <a:pt x="1396" y="1528"/>
                </a:lnTo>
                <a:lnTo>
                  <a:pt x="1378" y="1512"/>
                </a:lnTo>
                <a:lnTo>
                  <a:pt x="1363" y="1494"/>
                </a:lnTo>
                <a:lnTo>
                  <a:pt x="1350" y="1473"/>
                </a:lnTo>
                <a:lnTo>
                  <a:pt x="1341" y="1451"/>
                </a:lnTo>
                <a:lnTo>
                  <a:pt x="1334" y="1425"/>
                </a:lnTo>
                <a:lnTo>
                  <a:pt x="1332" y="1396"/>
                </a:lnTo>
                <a:lnTo>
                  <a:pt x="1334" y="1364"/>
                </a:lnTo>
                <a:lnTo>
                  <a:pt x="1342" y="1333"/>
                </a:lnTo>
                <a:lnTo>
                  <a:pt x="1354" y="1306"/>
                </a:lnTo>
                <a:lnTo>
                  <a:pt x="1371" y="1281"/>
                </a:lnTo>
                <a:lnTo>
                  <a:pt x="1392" y="1259"/>
                </a:lnTo>
                <a:lnTo>
                  <a:pt x="1417" y="1241"/>
                </a:lnTo>
                <a:lnTo>
                  <a:pt x="1446" y="1227"/>
                </a:lnTo>
                <a:lnTo>
                  <a:pt x="1479" y="1216"/>
                </a:lnTo>
                <a:lnTo>
                  <a:pt x="1515" y="1210"/>
                </a:lnTo>
                <a:lnTo>
                  <a:pt x="1556" y="1208"/>
                </a:lnTo>
                <a:close/>
                <a:moveTo>
                  <a:pt x="3381" y="493"/>
                </a:moveTo>
                <a:lnTo>
                  <a:pt x="3400" y="496"/>
                </a:lnTo>
                <a:lnTo>
                  <a:pt x="3418" y="503"/>
                </a:lnTo>
                <a:lnTo>
                  <a:pt x="3434" y="515"/>
                </a:lnTo>
                <a:lnTo>
                  <a:pt x="3446" y="531"/>
                </a:lnTo>
                <a:lnTo>
                  <a:pt x="3453" y="548"/>
                </a:lnTo>
                <a:lnTo>
                  <a:pt x="3456" y="569"/>
                </a:lnTo>
                <a:lnTo>
                  <a:pt x="3456" y="727"/>
                </a:lnTo>
                <a:lnTo>
                  <a:pt x="3453" y="748"/>
                </a:lnTo>
                <a:lnTo>
                  <a:pt x="3446" y="766"/>
                </a:lnTo>
                <a:lnTo>
                  <a:pt x="3434" y="780"/>
                </a:lnTo>
                <a:lnTo>
                  <a:pt x="3418" y="793"/>
                </a:lnTo>
                <a:lnTo>
                  <a:pt x="3400" y="801"/>
                </a:lnTo>
                <a:lnTo>
                  <a:pt x="3381" y="803"/>
                </a:lnTo>
                <a:lnTo>
                  <a:pt x="3361" y="801"/>
                </a:lnTo>
                <a:lnTo>
                  <a:pt x="3343" y="793"/>
                </a:lnTo>
                <a:lnTo>
                  <a:pt x="3328" y="780"/>
                </a:lnTo>
                <a:lnTo>
                  <a:pt x="3316" y="766"/>
                </a:lnTo>
                <a:lnTo>
                  <a:pt x="3308" y="748"/>
                </a:lnTo>
                <a:lnTo>
                  <a:pt x="3306" y="727"/>
                </a:lnTo>
                <a:lnTo>
                  <a:pt x="3306" y="569"/>
                </a:lnTo>
                <a:lnTo>
                  <a:pt x="3308" y="548"/>
                </a:lnTo>
                <a:lnTo>
                  <a:pt x="3316" y="531"/>
                </a:lnTo>
                <a:lnTo>
                  <a:pt x="3328" y="515"/>
                </a:lnTo>
                <a:lnTo>
                  <a:pt x="3343" y="503"/>
                </a:lnTo>
                <a:lnTo>
                  <a:pt x="3361" y="496"/>
                </a:lnTo>
                <a:lnTo>
                  <a:pt x="3381" y="493"/>
                </a:lnTo>
                <a:close/>
                <a:moveTo>
                  <a:pt x="1728" y="493"/>
                </a:moveTo>
                <a:lnTo>
                  <a:pt x="1748" y="496"/>
                </a:lnTo>
                <a:lnTo>
                  <a:pt x="1766" y="503"/>
                </a:lnTo>
                <a:lnTo>
                  <a:pt x="1781" y="515"/>
                </a:lnTo>
                <a:lnTo>
                  <a:pt x="1793" y="531"/>
                </a:lnTo>
                <a:lnTo>
                  <a:pt x="1800" y="548"/>
                </a:lnTo>
                <a:lnTo>
                  <a:pt x="1803" y="569"/>
                </a:lnTo>
                <a:lnTo>
                  <a:pt x="1803" y="727"/>
                </a:lnTo>
                <a:lnTo>
                  <a:pt x="1800" y="748"/>
                </a:lnTo>
                <a:lnTo>
                  <a:pt x="1793" y="766"/>
                </a:lnTo>
                <a:lnTo>
                  <a:pt x="1781" y="780"/>
                </a:lnTo>
                <a:lnTo>
                  <a:pt x="1766" y="793"/>
                </a:lnTo>
                <a:lnTo>
                  <a:pt x="1748" y="801"/>
                </a:lnTo>
                <a:lnTo>
                  <a:pt x="1728" y="803"/>
                </a:lnTo>
                <a:lnTo>
                  <a:pt x="1708" y="801"/>
                </a:lnTo>
                <a:lnTo>
                  <a:pt x="1690" y="793"/>
                </a:lnTo>
                <a:lnTo>
                  <a:pt x="1675" y="780"/>
                </a:lnTo>
                <a:lnTo>
                  <a:pt x="1663" y="766"/>
                </a:lnTo>
                <a:lnTo>
                  <a:pt x="1656" y="748"/>
                </a:lnTo>
                <a:lnTo>
                  <a:pt x="1653" y="727"/>
                </a:lnTo>
                <a:lnTo>
                  <a:pt x="1653" y="569"/>
                </a:lnTo>
                <a:lnTo>
                  <a:pt x="1656" y="548"/>
                </a:lnTo>
                <a:lnTo>
                  <a:pt x="1663" y="531"/>
                </a:lnTo>
                <a:lnTo>
                  <a:pt x="1675" y="515"/>
                </a:lnTo>
                <a:lnTo>
                  <a:pt x="1690" y="503"/>
                </a:lnTo>
                <a:lnTo>
                  <a:pt x="1708" y="496"/>
                </a:lnTo>
                <a:lnTo>
                  <a:pt x="1728" y="493"/>
                </a:lnTo>
                <a:close/>
                <a:moveTo>
                  <a:pt x="75" y="493"/>
                </a:moveTo>
                <a:lnTo>
                  <a:pt x="95" y="496"/>
                </a:lnTo>
                <a:lnTo>
                  <a:pt x="113" y="503"/>
                </a:lnTo>
                <a:lnTo>
                  <a:pt x="129" y="515"/>
                </a:lnTo>
                <a:lnTo>
                  <a:pt x="140" y="531"/>
                </a:lnTo>
                <a:lnTo>
                  <a:pt x="148" y="548"/>
                </a:lnTo>
                <a:lnTo>
                  <a:pt x="151" y="569"/>
                </a:lnTo>
                <a:lnTo>
                  <a:pt x="151" y="727"/>
                </a:lnTo>
                <a:lnTo>
                  <a:pt x="148" y="748"/>
                </a:lnTo>
                <a:lnTo>
                  <a:pt x="140" y="766"/>
                </a:lnTo>
                <a:lnTo>
                  <a:pt x="129" y="780"/>
                </a:lnTo>
                <a:lnTo>
                  <a:pt x="113" y="793"/>
                </a:lnTo>
                <a:lnTo>
                  <a:pt x="95" y="801"/>
                </a:lnTo>
                <a:lnTo>
                  <a:pt x="75" y="803"/>
                </a:lnTo>
                <a:lnTo>
                  <a:pt x="56" y="801"/>
                </a:lnTo>
                <a:lnTo>
                  <a:pt x="38" y="793"/>
                </a:lnTo>
                <a:lnTo>
                  <a:pt x="22" y="780"/>
                </a:lnTo>
                <a:lnTo>
                  <a:pt x="10" y="766"/>
                </a:lnTo>
                <a:lnTo>
                  <a:pt x="3" y="748"/>
                </a:lnTo>
                <a:lnTo>
                  <a:pt x="0" y="727"/>
                </a:lnTo>
                <a:lnTo>
                  <a:pt x="0" y="569"/>
                </a:lnTo>
                <a:lnTo>
                  <a:pt x="3" y="548"/>
                </a:lnTo>
                <a:lnTo>
                  <a:pt x="10" y="531"/>
                </a:lnTo>
                <a:lnTo>
                  <a:pt x="22" y="515"/>
                </a:lnTo>
                <a:lnTo>
                  <a:pt x="38" y="503"/>
                </a:lnTo>
                <a:lnTo>
                  <a:pt x="56" y="496"/>
                </a:lnTo>
                <a:lnTo>
                  <a:pt x="75" y="493"/>
                </a:lnTo>
                <a:close/>
                <a:moveTo>
                  <a:pt x="2968" y="285"/>
                </a:moveTo>
                <a:lnTo>
                  <a:pt x="2988" y="287"/>
                </a:lnTo>
                <a:lnTo>
                  <a:pt x="3006" y="295"/>
                </a:lnTo>
                <a:lnTo>
                  <a:pt x="3021" y="307"/>
                </a:lnTo>
                <a:lnTo>
                  <a:pt x="3033" y="322"/>
                </a:lnTo>
                <a:lnTo>
                  <a:pt x="3040" y="340"/>
                </a:lnTo>
                <a:lnTo>
                  <a:pt x="3043" y="360"/>
                </a:lnTo>
                <a:lnTo>
                  <a:pt x="3043" y="727"/>
                </a:lnTo>
                <a:lnTo>
                  <a:pt x="3040" y="748"/>
                </a:lnTo>
                <a:lnTo>
                  <a:pt x="3033" y="766"/>
                </a:lnTo>
                <a:lnTo>
                  <a:pt x="3021" y="780"/>
                </a:lnTo>
                <a:lnTo>
                  <a:pt x="3006" y="793"/>
                </a:lnTo>
                <a:lnTo>
                  <a:pt x="2988" y="801"/>
                </a:lnTo>
                <a:lnTo>
                  <a:pt x="2968" y="803"/>
                </a:lnTo>
                <a:lnTo>
                  <a:pt x="2947" y="801"/>
                </a:lnTo>
                <a:lnTo>
                  <a:pt x="2929" y="793"/>
                </a:lnTo>
                <a:lnTo>
                  <a:pt x="2915" y="780"/>
                </a:lnTo>
                <a:lnTo>
                  <a:pt x="2903" y="766"/>
                </a:lnTo>
                <a:lnTo>
                  <a:pt x="2895" y="748"/>
                </a:lnTo>
                <a:lnTo>
                  <a:pt x="2893" y="727"/>
                </a:lnTo>
                <a:lnTo>
                  <a:pt x="2893" y="360"/>
                </a:lnTo>
                <a:lnTo>
                  <a:pt x="2895" y="340"/>
                </a:lnTo>
                <a:lnTo>
                  <a:pt x="2903" y="322"/>
                </a:lnTo>
                <a:lnTo>
                  <a:pt x="2915" y="307"/>
                </a:lnTo>
                <a:lnTo>
                  <a:pt x="2929" y="295"/>
                </a:lnTo>
                <a:lnTo>
                  <a:pt x="2947" y="287"/>
                </a:lnTo>
                <a:lnTo>
                  <a:pt x="2968" y="285"/>
                </a:lnTo>
                <a:close/>
                <a:moveTo>
                  <a:pt x="2142" y="285"/>
                </a:moveTo>
                <a:lnTo>
                  <a:pt x="2162" y="287"/>
                </a:lnTo>
                <a:lnTo>
                  <a:pt x="2179" y="295"/>
                </a:lnTo>
                <a:lnTo>
                  <a:pt x="2194" y="307"/>
                </a:lnTo>
                <a:lnTo>
                  <a:pt x="2207" y="322"/>
                </a:lnTo>
                <a:lnTo>
                  <a:pt x="2214" y="340"/>
                </a:lnTo>
                <a:lnTo>
                  <a:pt x="2216" y="360"/>
                </a:lnTo>
                <a:lnTo>
                  <a:pt x="2216" y="727"/>
                </a:lnTo>
                <a:lnTo>
                  <a:pt x="2214" y="748"/>
                </a:lnTo>
                <a:lnTo>
                  <a:pt x="2207" y="766"/>
                </a:lnTo>
                <a:lnTo>
                  <a:pt x="2194" y="780"/>
                </a:lnTo>
                <a:lnTo>
                  <a:pt x="2179" y="793"/>
                </a:lnTo>
                <a:lnTo>
                  <a:pt x="2162" y="801"/>
                </a:lnTo>
                <a:lnTo>
                  <a:pt x="2142" y="803"/>
                </a:lnTo>
                <a:lnTo>
                  <a:pt x="2122" y="801"/>
                </a:lnTo>
                <a:lnTo>
                  <a:pt x="2104" y="793"/>
                </a:lnTo>
                <a:lnTo>
                  <a:pt x="2088" y="780"/>
                </a:lnTo>
                <a:lnTo>
                  <a:pt x="2077" y="766"/>
                </a:lnTo>
                <a:lnTo>
                  <a:pt x="2069" y="748"/>
                </a:lnTo>
                <a:lnTo>
                  <a:pt x="2066" y="727"/>
                </a:lnTo>
                <a:lnTo>
                  <a:pt x="2066" y="360"/>
                </a:lnTo>
                <a:lnTo>
                  <a:pt x="2069" y="340"/>
                </a:lnTo>
                <a:lnTo>
                  <a:pt x="2077" y="322"/>
                </a:lnTo>
                <a:lnTo>
                  <a:pt x="2088" y="307"/>
                </a:lnTo>
                <a:lnTo>
                  <a:pt x="2104" y="295"/>
                </a:lnTo>
                <a:lnTo>
                  <a:pt x="2122" y="287"/>
                </a:lnTo>
                <a:lnTo>
                  <a:pt x="2142" y="285"/>
                </a:lnTo>
                <a:close/>
                <a:moveTo>
                  <a:pt x="1315" y="285"/>
                </a:moveTo>
                <a:lnTo>
                  <a:pt x="1335" y="287"/>
                </a:lnTo>
                <a:lnTo>
                  <a:pt x="1353" y="295"/>
                </a:lnTo>
                <a:lnTo>
                  <a:pt x="1368" y="307"/>
                </a:lnTo>
                <a:lnTo>
                  <a:pt x="1380" y="322"/>
                </a:lnTo>
                <a:lnTo>
                  <a:pt x="1388" y="340"/>
                </a:lnTo>
                <a:lnTo>
                  <a:pt x="1390" y="360"/>
                </a:lnTo>
                <a:lnTo>
                  <a:pt x="1390" y="727"/>
                </a:lnTo>
                <a:lnTo>
                  <a:pt x="1388" y="748"/>
                </a:lnTo>
                <a:lnTo>
                  <a:pt x="1380" y="766"/>
                </a:lnTo>
                <a:lnTo>
                  <a:pt x="1368" y="780"/>
                </a:lnTo>
                <a:lnTo>
                  <a:pt x="1353" y="793"/>
                </a:lnTo>
                <a:lnTo>
                  <a:pt x="1335" y="801"/>
                </a:lnTo>
                <a:lnTo>
                  <a:pt x="1315" y="803"/>
                </a:lnTo>
                <a:lnTo>
                  <a:pt x="1295" y="801"/>
                </a:lnTo>
                <a:lnTo>
                  <a:pt x="1277" y="793"/>
                </a:lnTo>
                <a:lnTo>
                  <a:pt x="1262" y="780"/>
                </a:lnTo>
                <a:lnTo>
                  <a:pt x="1250" y="766"/>
                </a:lnTo>
                <a:lnTo>
                  <a:pt x="1242" y="748"/>
                </a:lnTo>
                <a:lnTo>
                  <a:pt x="1240" y="727"/>
                </a:lnTo>
                <a:lnTo>
                  <a:pt x="1240" y="360"/>
                </a:lnTo>
                <a:lnTo>
                  <a:pt x="1242" y="340"/>
                </a:lnTo>
                <a:lnTo>
                  <a:pt x="1250" y="322"/>
                </a:lnTo>
                <a:lnTo>
                  <a:pt x="1262" y="307"/>
                </a:lnTo>
                <a:lnTo>
                  <a:pt x="1277" y="295"/>
                </a:lnTo>
                <a:lnTo>
                  <a:pt x="1295" y="287"/>
                </a:lnTo>
                <a:lnTo>
                  <a:pt x="1315" y="285"/>
                </a:lnTo>
                <a:close/>
                <a:moveTo>
                  <a:pt x="488" y="285"/>
                </a:moveTo>
                <a:lnTo>
                  <a:pt x="508" y="287"/>
                </a:lnTo>
                <a:lnTo>
                  <a:pt x="527" y="295"/>
                </a:lnTo>
                <a:lnTo>
                  <a:pt x="541" y="307"/>
                </a:lnTo>
                <a:lnTo>
                  <a:pt x="553" y="322"/>
                </a:lnTo>
                <a:lnTo>
                  <a:pt x="561" y="340"/>
                </a:lnTo>
                <a:lnTo>
                  <a:pt x="563" y="360"/>
                </a:lnTo>
                <a:lnTo>
                  <a:pt x="563" y="727"/>
                </a:lnTo>
                <a:lnTo>
                  <a:pt x="561" y="748"/>
                </a:lnTo>
                <a:lnTo>
                  <a:pt x="553" y="766"/>
                </a:lnTo>
                <a:lnTo>
                  <a:pt x="541" y="780"/>
                </a:lnTo>
                <a:lnTo>
                  <a:pt x="527" y="793"/>
                </a:lnTo>
                <a:lnTo>
                  <a:pt x="508" y="801"/>
                </a:lnTo>
                <a:lnTo>
                  <a:pt x="488" y="803"/>
                </a:lnTo>
                <a:lnTo>
                  <a:pt x="468" y="801"/>
                </a:lnTo>
                <a:lnTo>
                  <a:pt x="450" y="793"/>
                </a:lnTo>
                <a:lnTo>
                  <a:pt x="436" y="780"/>
                </a:lnTo>
                <a:lnTo>
                  <a:pt x="423" y="766"/>
                </a:lnTo>
                <a:lnTo>
                  <a:pt x="416" y="748"/>
                </a:lnTo>
                <a:lnTo>
                  <a:pt x="414" y="727"/>
                </a:lnTo>
                <a:lnTo>
                  <a:pt x="414" y="360"/>
                </a:lnTo>
                <a:lnTo>
                  <a:pt x="416" y="340"/>
                </a:lnTo>
                <a:lnTo>
                  <a:pt x="423" y="322"/>
                </a:lnTo>
                <a:lnTo>
                  <a:pt x="436" y="307"/>
                </a:lnTo>
                <a:lnTo>
                  <a:pt x="450" y="295"/>
                </a:lnTo>
                <a:lnTo>
                  <a:pt x="468" y="287"/>
                </a:lnTo>
                <a:lnTo>
                  <a:pt x="488" y="285"/>
                </a:lnTo>
                <a:close/>
                <a:moveTo>
                  <a:pt x="2555" y="0"/>
                </a:moveTo>
                <a:lnTo>
                  <a:pt x="2575" y="2"/>
                </a:lnTo>
                <a:lnTo>
                  <a:pt x="2593" y="10"/>
                </a:lnTo>
                <a:lnTo>
                  <a:pt x="2608" y="22"/>
                </a:lnTo>
                <a:lnTo>
                  <a:pt x="2619" y="37"/>
                </a:lnTo>
                <a:lnTo>
                  <a:pt x="2628" y="55"/>
                </a:lnTo>
                <a:lnTo>
                  <a:pt x="2630" y="75"/>
                </a:lnTo>
                <a:lnTo>
                  <a:pt x="2630" y="879"/>
                </a:lnTo>
                <a:lnTo>
                  <a:pt x="2628" y="899"/>
                </a:lnTo>
                <a:lnTo>
                  <a:pt x="2619" y="917"/>
                </a:lnTo>
                <a:lnTo>
                  <a:pt x="2608" y="931"/>
                </a:lnTo>
                <a:lnTo>
                  <a:pt x="2593" y="944"/>
                </a:lnTo>
                <a:lnTo>
                  <a:pt x="2575" y="951"/>
                </a:lnTo>
                <a:lnTo>
                  <a:pt x="2555" y="953"/>
                </a:lnTo>
                <a:lnTo>
                  <a:pt x="2535" y="951"/>
                </a:lnTo>
                <a:lnTo>
                  <a:pt x="2517" y="944"/>
                </a:lnTo>
                <a:lnTo>
                  <a:pt x="2502" y="931"/>
                </a:lnTo>
                <a:lnTo>
                  <a:pt x="2490" y="917"/>
                </a:lnTo>
                <a:lnTo>
                  <a:pt x="2483" y="899"/>
                </a:lnTo>
                <a:lnTo>
                  <a:pt x="2480" y="879"/>
                </a:lnTo>
                <a:lnTo>
                  <a:pt x="2480" y="75"/>
                </a:lnTo>
                <a:lnTo>
                  <a:pt x="2483" y="55"/>
                </a:lnTo>
                <a:lnTo>
                  <a:pt x="2490" y="37"/>
                </a:lnTo>
                <a:lnTo>
                  <a:pt x="2502" y="22"/>
                </a:lnTo>
                <a:lnTo>
                  <a:pt x="2517" y="10"/>
                </a:lnTo>
                <a:lnTo>
                  <a:pt x="2535" y="2"/>
                </a:lnTo>
                <a:lnTo>
                  <a:pt x="2555" y="0"/>
                </a:lnTo>
                <a:close/>
                <a:moveTo>
                  <a:pt x="902" y="0"/>
                </a:moveTo>
                <a:lnTo>
                  <a:pt x="922" y="2"/>
                </a:lnTo>
                <a:lnTo>
                  <a:pt x="939" y="10"/>
                </a:lnTo>
                <a:lnTo>
                  <a:pt x="955" y="22"/>
                </a:lnTo>
                <a:lnTo>
                  <a:pt x="967" y="37"/>
                </a:lnTo>
                <a:lnTo>
                  <a:pt x="974" y="55"/>
                </a:lnTo>
                <a:lnTo>
                  <a:pt x="977" y="75"/>
                </a:lnTo>
                <a:lnTo>
                  <a:pt x="977" y="879"/>
                </a:lnTo>
                <a:lnTo>
                  <a:pt x="974" y="899"/>
                </a:lnTo>
                <a:lnTo>
                  <a:pt x="967" y="917"/>
                </a:lnTo>
                <a:lnTo>
                  <a:pt x="955" y="931"/>
                </a:lnTo>
                <a:lnTo>
                  <a:pt x="939" y="944"/>
                </a:lnTo>
                <a:lnTo>
                  <a:pt x="922" y="951"/>
                </a:lnTo>
                <a:lnTo>
                  <a:pt x="902" y="953"/>
                </a:lnTo>
                <a:lnTo>
                  <a:pt x="882" y="951"/>
                </a:lnTo>
                <a:lnTo>
                  <a:pt x="864" y="944"/>
                </a:lnTo>
                <a:lnTo>
                  <a:pt x="848" y="931"/>
                </a:lnTo>
                <a:lnTo>
                  <a:pt x="837" y="917"/>
                </a:lnTo>
                <a:lnTo>
                  <a:pt x="829" y="899"/>
                </a:lnTo>
                <a:lnTo>
                  <a:pt x="826" y="879"/>
                </a:lnTo>
                <a:lnTo>
                  <a:pt x="826" y="75"/>
                </a:lnTo>
                <a:lnTo>
                  <a:pt x="829" y="55"/>
                </a:lnTo>
                <a:lnTo>
                  <a:pt x="837" y="37"/>
                </a:lnTo>
                <a:lnTo>
                  <a:pt x="848" y="22"/>
                </a:lnTo>
                <a:lnTo>
                  <a:pt x="864" y="10"/>
                </a:lnTo>
                <a:lnTo>
                  <a:pt x="882" y="2"/>
                </a:lnTo>
                <a:lnTo>
                  <a:pt x="902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5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gu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16425" y="915409"/>
            <a:ext cx="7598042" cy="2569946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4600" b="0" i="0" spc="0" baseline="0">
                <a:solidFill>
                  <a:schemeClr val="tx2"/>
                </a:solidFill>
                <a:latin typeface="+mj-lt"/>
                <a:ea typeface="CiscoSansTT Thin" charset="0"/>
                <a:cs typeface="CiscoSansTT Thin" charset="0"/>
              </a:defRPr>
            </a:lvl1pPr>
          </a:lstStyle>
          <a:p>
            <a:r>
              <a:rPr lang="en-GB" dirty="0"/>
              <a:t>Section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68313" y="3916058"/>
            <a:ext cx="7791858" cy="349356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marL="0" indent="0" algn="l" defTabSz="603575">
              <a:lnSpc>
                <a:spcPct val="100000"/>
              </a:lnSpc>
              <a:spcBef>
                <a:spcPct val="50000"/>
              </a:spcBef>
              <a:buNone/>
              <a:defRPr sz="2200" b="0" i="0">
                <a:solidFill>
                  <a:schemeClr val="bg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87923" y="1540551"/>
            <a:ext cx="7972248" cy="2278837"/>
          </a:xfrm>
          <a:prstGeom prst="rect">
            <a:avLst/>
          </a:prstGeom>
        </p:spPr>
        <p:txBody>
          <a:bodyPr>
            <a:noAutofit/>
          </a:bodyPr>
          <a:lstStyle>
            <a:lvl1pPr marL="183600" indent="-399968" algn="l">
              <a:lnSpc>
                <a:spcPct val="90000"/>
              </a:lnSpc>
              <a:defRPr sz="4000" b="0" i="1" spc="0" baseline="0">
                <a:solidFill>
                  <a:schemeClr val="bg1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989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Quot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68313" y="3916058"/>
            <a:ext cx="7791858" cy="349356"/>
          </a:xfrm>
          <a:prstGeom prst="rect">
            <a:avLst/>
          </a:prstGeom>
        </p:spPr>
        <p:txBody>
          <a:bodyPr wrap="square" lIns="91420" tIns="45710" rIns="91420" bIns="45710" anchor="b" anchorCtr="0">
            <a:noAutofit/>
          </a:bodyPr>
          <a:lstStyle>
            <a:lvl1pPr marL="0" indent="0" algn="l" defTabSz="603575">
              <a:lnSpc>
                <a:spcPct val="100000"/>
              </a:lnSpc>
              <a:spcBef>
                <a:spcPct val="50000"/>
              </a:spcBef>
              <a:buNone/>
              <a:defRPr sz="22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  <a:lvl2pPr>
              <a:buFont typeface="Arial" pitchFamily="34" charset="0"/>
              <a:buNone/>
              <a:defRPr sz="1100"/>
            </a:lvl2pPr>
            <a:lvl3pPr>
              <a:buFont typeface="Arial" pitchFamily="34" charset="0"/>
              <a:buNone/>
              <a:defRPr sz="1100"/>
            </a:lvl3pPr>
            <a:lvl4pPr>
              <a:buFont typeface="Arial" pitchFamily="34" charset="0"/>
              <a:buNone/>
              <a:defRPr sz="1100"/>
            </a:lvl4pPr>
            <a:lvl5pPr>
              <a:buFont typeface="Arial" pitchFamily="34" charset="0"/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87923" y="1540551"/>
            <a:ext cx="7972248" cy="2278837"/>
          </a:xfrm>
          <a:prstGeom prst="rect">
            <a:avLst/>
          </a:prstGeom>
        </p:spPr>
        <p:txBody>
          <a:bodyPr>
            <a:noAutofit/>
          </a:bodyPr>
          <a:lstStyle>
            <a:lvl1pPr marL="183600" indent="-399968" algn="l">
              <a:lnSpc>
                <a:spcPct val="90000"/>
              </a:lnSpc>
              <a:defRPr sz="4000" b="0" i="1" spc="0" baseline="0">
                <a:solidFill>
                  <a:schemeClr val="tx2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948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500063" y="3895662"/>
            <a:ext cx="8139112" cy="556563"/>
          </a:xfrm>
          <a:prstGeom prst="rect">
            <a:avLst/>
          </a:prstGeom>
          <a:noFill/>
          <a:extLst/>
        </p:spPr>
        <p:txBody>
          <a:bodyPr wrap="square" lIns="182880" tIns="91440" rIns="182880" bIns="91440" numCol="1" anchor="ctr" anchorCtr="0" compatLnSpc="1">
            <a:prstTxWarp prst="textNoShape">
              <a:avLst/>
            </a:prstTxWarp>
            <a:spAutoFit/>
          </a:bodyPr>
          <a:lstStyle>
            <a:lvl1pPr marL="0" indent="0" algn="ctr">
              <a:lnSpc>
                <a:spcPts val="2900"/>
              </a:lnSpc>
              <a:spcBef>
                <a:spcPts val="0"/>
              </a:spcBef>
              <a:buNone/>
              <a:defRPr sz="2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056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Photo With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301163" cy="2843212"/>
          </a:xfrm>
          <a:prstGeom prst="rect">
            <a:avLst/>
          </a:prstGeom>
          <a:solidFill>
            <a:schemeClr val="bg2"/>
          </a:solidFill>
        </p:spPr>
        <p:txBody>
          <a:bodyPr vert="horz" lIns="91420" tIns="45710" rIns="91420" bIns="45710"/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48785" y="3054518"/>
            <a:ext cx="8364236" cy="564257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>
              <a:buNone/>
              <a:defRPr sz="32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55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7348" cy="5143500"/>
          </a:xfrm>
          <a:prstGeom prst="rect">
            <a:avLst/>
          </a:prstGeom>
        </p:spPr>
        <p:txBody>
          <a:bodyPr vert="horz" lIns="91420" tIns="45710" rIns="91420" bIns="45710"/>
          <a:lstStyle>
            <a:lvl1pPr marL="0" indent="0" algn="ctr">
              <a:buNone/>
              <a:defRPr sz="2200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05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ull bleed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0932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atin typeface="+mj-lt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466792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algn="l" defTabSz="610744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kern="1200" spc="20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08012" y="240631"/>
            <a:ext cx="8480388" cy="4266646"/>
          </a:xfrm>
          <a:prstGeom prst="rect">
            <a:avLst/>
          </a:prstGeom>
          <a:solidFill>
            <a:schemeClr val="bg2"/>
          </a:solidFill>
        </p:spPr>
        <p:txBody>
          <a:bodyPr vert="horz" lIns="91424" tIns="45712" rIns="91424" bIns="45712"/>
          <a:lstStyle>
            <a:lvl1pPr marL="0" indent="0" algn="ctr">
              <a:buNone/>
              <a:defRPr sz="1500" baseline="0">
                <a:solidFill>
                  <a:schemeClr val="tx1"/>
                </a:solidFill>
                <a:latin typeface="+mj-lt"/>
                <a:cs typeface="CiscoSans ExtraLight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1407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5"/>
          <p:cNvSpPr>
            <a:spLocks noGrp="1"/>
          </p:cNvSpPr>
          <p:nvPr>
            <p:ph type="title"/>
          </p:nvPr>
        </p:nvSpPr>
        <p:spPr bwMode="auto">
          <a:xfrm>
            <a:off x="437766" y="341313"/>
            <a:ext cx="834548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Goes Here</a:t>
            </a:r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ltGray">
          <a:xfrm>
            <a:off x="477679" y="4741653"/>
            <a:ext cx="3401050" cy="15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/>
          <a:p>
            <a:pPr defTabSz="61074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spc="20" baseline="0" dirty="0">
                <a:solidFill>
                  <a:schemeClr val="bg2">
                    <a:lumMod val="65000"/>
                  </a:schemeClr>
                </a:solidFill>
                <a:latin typeface="+mn-lt"/>
                <a:ea typeface="+mn-ea"/>
                <a:cs typeface="CiscoSans Thin"/>
              </a:rPr>
              <a:t>© 2017  Cisco and/or its affiliates. All rights reserved.   Cisco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6" r:id="rId2"/>
    <p:sldLayoutId id="2147484013" r:id="rId3"/>
    <p:sldLayoutId id="2147483982" r:id="rId4"/>
    <p:sldLayoutId id="2147484014" r:id="rId5"/>
    <p:sldLayoutId id="2147483978" r:id="rId6"/>
    <p:sldLayoutId id="2147483979" r:id="rId7"/>
    <p:sldLayoutId id="2147483980" r:id="rId8"/>
    <p:sldLayoutId id="2147483981" r:id="rId9"/>
    <p:sldLayoutId id="2147483879" r:id="rId10"/>
    <p:sldLayoutId id="2147483976" r:id="rId11"/>
    <p:sldLayoutId id="2147483885" r:id="rId12"/>
    <p:sldLayoutId id="2147484011" r:id="rId13"/>
    <p:sldLayoutId id="2147483985" r:id="rId14"/>
    <p:sldLayoutId id="2147483986" r:id="rId15"/>
    <p:sldLayoutId id="2147483969" r:id="rId16"/>
    <p:sldLayoutId id="2147483968" r:id="rId17"/>
    <p:sldLayoutId id="2147483973" r:id="rId18"/>
    <p:sldLayoutId id="2147483967" r:id="rId19"/>
    <p:sldLayoutId id="2147483970" r:id="rId20"/>
    <p:sldLayoutId id="2147483987" r:id="rId21"/>
    <p:sldLayoutId id="2147483983" r:id="rId22"/>
    <p:sldLayoutId id="2147483971" r:id="rId23"/>
    <p:sldLayoutId id="2147483972" r:id="rId24"/>
    <p:sldLayoutId id="2147483897" r:id="rId25"/>
  </p:sldLayoutIdLst>
  <p:txStyles>
    <p:titleStyle>
      <a:lvl1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lang="en-US" sz="2800" b="0" i="0" u="none" kern="1200" dirty="0">
          <a:solidFill>
            <a:schemeClr val="tx2"/>
          </a:solidFill>
          <a:latin typeface="+mj-lt"/>
          <a:ea typeface="CiscoSansTT Thin" charset="0"/>
          <a:cs typeface="CiscoSansTT Thin" charset="0"/>
        </a:defRPr>
      </a:lvl1pPr>
      <a:lvl2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2pPr>
      <a:lvl3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3pPr>
      <a:lvl4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4pPr>
      <a:lvl5pPr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5pPr>
      <a:lvl6pPr marL="4572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6pPr>
      <a:lvl7pPr marL="9144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7pPr>
      <a:lvl8pPr marL="13716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8pPr>
      <a:lvl9pPr marL="1828800" algn="l" defTabSz="684213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rgbClr val="676767"/>
          </a:solidFill>
          <a:latin typeface="Arial" charset="0"/>
          <a:ea typeface="ＭＳ Ｐゴシック" charset="0"/>
        </a:defRPr>
      </a:lvl9pPr>
    </p:titleStyle>
    <p:bodyStyle>
      <a:lvl1pPr marL="169863" indent="-169863" algn="l" defTabSz="684213" rtl="0" eaLnBrk="1" fontAlgn="base" hangingPunct="1">
        <a:lnSpc>
          <a:spcPct val="95000"/>
        </a:lnSpc>
        <a:spcBef>
          <a:spcPts val="1075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lang="en-US" sz="15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1pPr>
      <a:lvl2pPr marL="358775" indent="-215900" algn="l" defTabSz="684213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2"/>
        </a:buClr>
        <a:buFont typeface="Arial" charset="0"/>
        <a:buChar char="•"/>
        <a:defRPr lang="en-US" sz="14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2pPr>
      <a:lvl3pPr marL="431800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2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3pPr>
      <a:lvl4pPr marL="503238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4pPr>
      <a:lvl5pPr marL="574675" indent="-169863" algn="l" defTabSz="684213" rtl="0" eaLnBrk="1" fontAlgn="base" hangingPunct="1">
        <a:lnSpc>
          <a:spcPct val="95000"/>
        </a:lnSpc>
        <a:spcBef>
          <a:spcPts val="625"/>
        </a:spcBef>
        <a:spcAft>
          <a:spcPct val="0"/>
        </a:spcAft>
        <a:buFont typeface="Arial" charset="0"/>
        <a:buChar char="•"/>
        <a:defRPr lang="en-US" sz="1100" kern="1200" dirty="0">
          <a:solidFill>
            <a:schemeClr val="tx1"/>
          </a:solidFill>
          <a:latin typeface="+mn-lt"/>
          <a:ea typeface="ＭＳ Ｐゴシック" charset="0"/>
          <a:cs typeface="CiscoSans"/>
        </a:defRPr>
      </a:lvl5pPr>
      <a:lvl6pPr marL="863856" indent="-171445" algn="l" defTabSz="685777" rtl="0" eaLnBrk="1" latinLnBrk="0" hangingPunct="1">
        <a:spcBef>
          <a:spcPts val="600"/>
        </a:spcBef>
        <a:buFont typeface="Arial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935844" indent="-171422" algn="l" defTabSz="685777" rtl="0" eaLnBrk="1" latinLnBrk="0" hangingPunct="1">
        <a:spcBef>
          <a:spcPts val="600"/>
        </a:spcBef>
        <a:buFont typeface="Arial" pitchFamily="34" charset="0"/>
        <a:buChar char="•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220" indent="0" algn="l" defTabSz="685777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3" indent="-171445" algn="l" defTabSz="685777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7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5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32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10" algn="l" defTabSz="68577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892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5448" userDrawn="1">
          <p15:clr>
            <a:srgbClr val="F26B43"/>
          </p15:clr>
        </p15:guide>
        <p15:guide id="4" orient="horz" pos="757" userDrawn="1">
          <p15:clr>
            <a:srgbClr val="F26B43"/>
          </p15:clr>
        </p15:guide>
        <p15:guide id="5" orient="horz" pos="335" userDrawn="1">
          <p15:clr>
            <a:srgbClr val="F26B43"/>
          </p15:clr>
        </p15:guide>
        <p15:guide id="6" pos="2876" userDrawn="1">
          <p15:clr>
            <a:srgbClr val="F26B43"/>
          </p15:clr>
        </p15:guide>
        <p15:guide id="7" orient="horz" pos="104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69496" y="3934085"/>
            <a:ext cx="8296421" cy="1063217"/>
          </a:xfrm>
        </p:spPr>
        <p:txBody>
          <a:bodyPr/>
          <a:lstStyle/>
          <a:p>
            <a:r>
              <a:rPr lang="en-US" dirty="0"/>
              <a:t>J.P. Hamilton, Alex Wight</a:t>
            </a:r>
          </a:p>
          <a:p>
            <a:r>
              <a:rPr lang="en-US" dirty="0"/>
              <a:t>Cisco Cryptographic Services</a:t>
            </a:r>
          </a:p>
          <a:p>
            <a:r>
              <a:rPr lang="en-US" dirty="0"/>
              <a:t>Updated May 2018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20CB15-179A-BA4D-BC44-41CE1306A8D5}"/>
              </a:ext>
            </a:extLst>
          </p:cNvPr>
          <p:cNvSpPr txBox="1"/>
          <p:nvPr/>
        </p:nvSpPr>
        <p:spPr>
          <a:xfrm>
            <a:off x="469496" y="2065468"/>
            <a:ext cx="6768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n-lt"/>
              </a:rPr>
              <a:t>Cisco Update for June 2018 CA/BF</a:t>
            </a:r>
          </a:p>
        </p:txBody>
      </p:sp>
    </p:spTree>
    <p:extLst>
      <p:ext uri="{BB962C8B-B14F-4D97-AF65-F5344CB8AC3E}">
        <p14:creationId xmlns:p14="http://schemas.microsoft.com/office/powerpoint/2010/main" val="60551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62301" y="1201738"/>
            <a:ext cx="8277344" cy="3389312"/>
          </a:xfrm>
        </p:spPr>
        <p:txBody>
          <a:bodyPr/>
          <a:lstStyle/>
          <a:p>
            <a:r>
              <a:rPr lang="en-US" dirty="0"/>
              <a:t>Recently mandated for all Cisco Products – Product Security Baseline</a:t>
            </a:r>
          </a:p>
          <a:p>
            <a:r>
              <a:rPr lang="en-US" dirty="0"/>
              <a:t>Part of Cisco Smart Licensing Program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  <a:p>
            <a:r>
              <a:rPr lang="en-US" dirty="0"/>
              <a:t>Expect changes/additions to the program as we continue to mature the service</a:t>
            </a:r>
          </a:p>
          <a:p>
            <a:pPr lvl="1"/>
            <a:r>
              <a:rPr lang="en-US" dirty="0"/>
              <a:t>Recently joined CCADB</a:t>
            </a:r>
          </a:p>
          <a:p>
            <a:pPr lvl="1"/>
            <a:r>
              <a:rPr lang="en-US" dirty="0"/>
              <a:t>Expect specialty Root Stores (i.e. </a:t>
            </a:r>
            <a:r>
              <a:rPr lang="en-US" dirty="0" err="1"/>
              <a:t>IoT</a:t>
            </a:r>
            <a:r>
              <a:rPr lang="en-US" dirty="0"/>
              <a:t> specific)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Cisco Trusted Root Stores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624278A-3291-0648-B88F-FB951DC83175}"/>
              </a:ext>
            </a:extLst>
          </p:cNvPr>
          <p:cNvGrpSpPr/>
          <p:nvPr/>
        </p:nvGrpSpPr>
        <p:grpSpPr>
          <a:xfrm>
            <a:off x="677553" y="2463300"/>
            <a:ext cx="7510212" cy="615576"/>
            <a:chOff x="677553" y="2584332"/>
            <a:chExt cx="7510212" cy="615576"/>
          </a:xfrm>
        </p:grpSpPr>
        <p:sp>
          <p:nvSpPr>
            <p:cNvPr id="3" name="Rectangle 2"/>
            <p:cNvSpPr/>
            <p:nvPr/>
          </p:nvSpPr>
          <p:spPr>
            <a:xfrm>
              <a:off x="677553" y="2584332"/>
              <a:ext cx="2265183" cy="6155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latin typeface="CiscoScreen" charset="0"/>
                  <a:ea typeface="CiscoScreen" charset="0"/>
                  <a:cs typeface="CiscoScreen" charset="0"/>
                </a:rPr>
                <a:t>ios.p7b</a:t>
              </a:r>
              <a:endParaRPr lang="en-US" sz="2000" dirty="0">
                <a:latin typeface="CiscoScreen" charset="0"/>
                <a:ea typeface="CiscoScreen" charset="0"/>
                <a:cs typeface="CiscoScreen" charset="0"/>
              </a:endParaRPr>
            </a:p>
            <a:p>
              <a:r>
                <a:rPr lang="en-US" sz="1400" dirty="0"/>
                <a:t>“Original Recipe”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316066" y="2584332"/>
              <a:ext cx="2268270" cy="61557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latin typeface="CiscoScreen" charset="0"/>
                  <a:ea typeface="CiscoScreen" charset="0"/>
                  <a:cs typeface="CiscoScreen" charset="0"/>
                </a:rPr>
                <a:t>ios_union.p7b</a:t>
              </a:r>
              <a:endParaRPr lang="en-US" sz="2000" dirty="0">
                <a:latin typeface="CiscoScreen" charset="0"/>
                <a:ea typeface="CiscoScreen" charset="0"/>
                <a:cs typeface="CiscoScreen" charset="0"/>
              </a:endParaRPr>
            </a:p>
            <a:p>
              <a:r>
                <a:rPr lang="en-US" sz="1400" dirty="0"/>
                <a:t>“Extra Crispy”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922384" y="2584332"/>
              <a:ext cx="2265381" cy="61557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latin typeface="CiscoScreen" charset="0"/>
                  <a:ea typeface="CiscoScreen" charset="0"/>
                  <a:cs typeface="CiscoScreen" charset="0"/>
                </a:rPr>
                <a:t>ios_core.p7b</a:t>
              </a:r>
              <a:endParaRPr lang="en-US" sz="2000" dirty="0">
                <a:latin typeface="CiscoScreen" charset="0"/>
                <a:ea typeface="CiscoScreen" charset="0"/>
                <a:cs typeface="CiscoScreen" charset="0"/>
              </a:endParaRPr>
            </a:p>
            <a:p>
              <a:r>
                <a:rPr lang="en-US" sz="1400" dirty="0"/>
                <a:t>“Grilled Lite”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9192" y="2627661"/>
              <a:ext cx="705223" cy="52891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1878" y="2627661"/>
              <a:ext cx="697255" cy="52294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4528" y="2672857"/>
              <a:ext cx="768972" cy="4325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2135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78698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Cisco Presentation Toolkit&amp;quot;&quot;/&gt;&lt;property id=&quot;20307&quot; value=&quot;305&quot;/&gt;&lt;/object&gt;&lt;object type=&quot;3&quot; unique_id=&quot;10004&quot;&gt;&lt;property id=&quot;20148&quot; value=&quot;5&quot;/&gt;&lt;property id=&quot;20300&quot; value=&quot;Slide 3 - &amp;quot;Editable Illustrations&amp;quot;&quot;/&gt;&lt;property id=&quot;20307&quot; value=&quot;306&quot;/&gt;&lt;/object&gt;&lt;object type=&quot;3&quot; unique_id=&quot;10005&quot;&gt;&lt;property id=&quot;20148&quot; value=&quot;5&quot;/&gt;&lt;property id=&quot;20300&quot; value=&quot;Slide 4 - &amp;quot;Editable Illustrations&amp;quot;&quot;/&gt;&lt;property id=&quot;20307&quot; value=&quot;307&quot;/&gt;&lt;/object&gt;&lt;object type=&quot;3&quot; unique_id=&quot;10006&quot;&gt;&lt;property id=&quot;20148&quot; value=&quot;5&quot;/&gt;&lt;property id=&quot;20300&quot; value=&quot;Slide 5 - &amp;quot;Cisco Blue arrows&amp;quot;&quot;/&gt;&lt;property id=&quot;20307&quot; value=&quot;308&quot;/&gt;&lt;/object&gt;&lt;object type=&quot;3&quot; unique_id=&quot;10007&quot;&gt;&lt;property id=&quot;20148&quot; value=&quot;5&quot;/&gt;&lt;property id=&quot;20300&quot; value=&quot;Slide 6 - &amp;quot;Green arrows&amp;quot;&quot;/&gt;&lt;property id=&quot;20307&quot; value=&quot;309&quot;/&gt;&lt;/object&gt;&lt;object type=&quot;3&quot; unique_id=&quot;10008&quot;&gt;&lt;property id=&quot;20148&quot; value=&quot;5&quot;/&gt;&lt;property id=&quot;20300&quot; value=&quot;Slide 7 - &amp;quot;Indigo arrows&amp;quot;&quot;/&gt;&lt;property id=&quot;20307&quot; value=&quot;310&quot;/&gt;&lt;/object&gt;&lt;object type=&quot;3&quot; unique_id=&quot;10009&quot;&gt;&lt;property id=&quot;20148&quot; value=&quot;5&quot;/&gt;&lt;property id=&quot;20300&quot; value=&quot;Slide 8 - &amp;quot;Orange arrows&amp;quot;&quot;/&gt;&lt;property id=&quot;20307&quot; value=&quot;311&quot;/&gt;&lt;/object&gt;&lt;object type=&quot;3&quot; unique_id=&quot;10010&quot;&gt;&lt;property id=&quot;20148&quot; value=&quot;5&quot;/&gt;&lt;property id=&quot;20300&quot; value=&quot;Slide 9 - &amp;quot;Red arrows&amp;quot;&quot;/&gt;&lt;property id=&quot;20307&quot; value=&quot;312&quot;/&gt;&lt;/object&gt;&lt;object type=&quot;3&quot; unique_id=&quot;10011&quot;&gt;&lt;property id=&quot;20148&quot; value=&quot;5&quot;/&gt;&lt;property id=&quot;20300&quot; value=&quot;Slide 10 - &amp;quot;Tines&amp;quot;&quot;/&gt;&lt;property id=&quot;20307&quot; value=&quot;313&quot;/&gt;&lt;/object&gt;&lt;object type=&quot;3&quot; unique_id=&quot;10012&quot;&gt;&lt;property id=&quot;20148&quot; value=&quot;5&quot;/&gt;&lt;property id=&quot;20300&quot; value=&quot;Slide 11 - &amp;quot;Tines&amp;quot;&quot;/&gt;&lt;property id=&quot;20307&quot; value=&quot;314&quot;/&gt;&lt;/object&gt;&lt;object type=&quot;3&quot; unique_id=&quot;10013&quot;&gt;&lt;property id=&quot;20148&quot; value=&quot;5&quot;/&gt;&lt;property id=&quot;20300&quot; value=&quot;Slide 12 - &amp;quot;Puzzle pieces&amp;quot;&quot;/&gt;&lt;property id=&quot;20307&quot; value=&quot;315&quot;/&gt;&lt;/object&gt;&lt;object type=&quot;3&quot; unique_id=&quot;10014&quot;&gt;&lt;property id=&quot;20148&quot; value=&quot;5&quot;/&gt;&lt;property id=&quot;20300&quot; value=&quot;Slide 13 - &amp;quot;Full-color icons&amp;quot;&quot;/&gt;&lt;property id=&quot;20307&quot; value=&quot;316&quot;/&gt;&lt;/object&gt;&lt;object type=&quot;3&quot; unique_id=&quot;10015&quot;&gt;&lt;property id=&quot;20148&quot; value=&quot;5&quot;/&gt;&lt;property id=&quot;20300&quot; value=&quot;Slide 14 - &amp;quot;Full-color icons&amp;quot;&quot;/&gt;&lt;property id=&quot;20307&quot; value=&quot;317&quot;/&gt;&lt;/object&gt;&lt;object type=&quot;3&quot; unique_id=&quot;10016&quot;&gt;&lt;property id=&quot;20148&quot; value=&quot;5&quot;/&gt;&lt;property id=&quot;20300&quot; value=&quot;Slide 15 - &amp;quot;Full-color icons&amp;quot;&quot;/&gt;&lt;property id=&quot;20307&quot; value=&quot;318&quot;/&gt;&lt;/object&gt;&lt;object type=&quot;3&quot; unique_id=&quot;10017&quot;&gt;&lt;property id=&quot;20148&quot; value=&quot;5&quot;/&gt;&lt;property id=&quot;20300&quot; value=&quot;Slide 16 - &amp;quot;Cisco Blue icons&amp;quot;&quot;/&gt;&lt;property id=&quot;20307&quot; value=&quot;319&quot;/&gt;&lt;/object&gt;&lt;object type=&quot;3&quot; unique_id=&quot;10018&quot;&gt;&lt;property id=&quot;20148&quot; value=&quot;5&quot;/&gt;&lt;property id=&quot;20300&quot; value=&quot;Slide 17 - &amp;quot;Cisco Blue icons&amp;quot;&quot;/&gt;&lt;property id=&quot;20307&quot; value=&quot;320&quot;/&gt;&lt;/object&gt;&lt;object type=&quot;3&quot; unique_id=&quot;10019&quot;&gt;&lt;property id=&quot;20148&quot; value=&quot;5&quot;/&gt;&lt;property id=&quot;20300&quot; value=&quot;Slide 18 - &amp;quot;Cisco Blue icons&amp;quot;&quot;/&gt;&lt;property id=&quot;20307&quot; value=&quot;321&quot;/&gt;&lt;/object&gt;&lt;object type=&quot;3&quot; unique_id=&quot;10020&quot;&gt;&lt;property id=&quot;20148&quot; value=&quot;5&quot;/&gt;&lt;property id=&quot;20300&quot; value=&quot;Slide 22 - &amp;quot;Full-color cloud icons&amp;quot;&quot;/&gt;&lt;property id=&quot;20307&quot; value=&quot;322&quot;/&gt;&lt;/object&gt;&lt;object type=&quot;3&quot; unique_id=&quot;10021&quot;&gt;&lt;property id=&quot;20148&quot; value=&quot;5&quot;/&gt;&lt;property id=&quot;20300&quot; value=&quot;Slide 23 - &amp;quot;Full-color cloud icons&amp;quot;&quot;/&gt;&lt;property id=&quot;20307&quot; value=&quot;323&quot;/&gt;&lt;/object&gt;&lt;object type=&quot;3&quot; unique_id=&quot;10022&quot;&gt;&lt;property id=&quot;20148&quot; value=&quot;5&quot;/&gt;&lt;property id=&quot;20300&quot; value=&quot;Slide 24 - &amp;quot;Cisco Blue cloud icons&amp;quot;&quot;/&gt;&lt;property id=&quot;20307&quot; value=&quot;324&quot;/&gt;&lt;/object&gt;&lt;object type=&quot;3&quot; unique_id=&quot;10023&quot;&gt;&lt;property id=&quot;20148&quot; value=&quot;5&quot;/&gt;&lt;property id=&quot;20300&quot; value=&quot;Slide 25 - &amp;quot;Cisco Blue cloud icons&amp;quot;&quot;/&gt;&lt;property id=&quot;20307&quot; value=&quot;325&quot;/&gt;&lt;/object&gt;&lt;object type=&quot;3&quot; unique_id=&quot;10024&quot;&gt;&lt;property id=&quot;20148&quot; value=&quot;5&quot;/&gt;&lt;property id=&quot;20300&quot; value=&quot;Slide 28 - &amp;quot;Full-color services icons&amp;quot;&quot;/&gt;&lt;property id=&quot;20307&quot; value=&quot;326&quot;/&gt;&lt;/object&gt;&lt;object type=&quot;3&quot; unique_id=&quot;10025&quot;&gt;&lt;property id=&quot;20148&quot; value=&quot;5&quot;/&gt;&lt;property id=&quot;20300&quot; value=&quot;Slide 29 - &amp;quot;Full-color services icons&amp;quot;&quot;/&gt;&lt;property id=&quot;20307&quot; value=&quot;327&quot;/&gt;&lt;/object&gt;&lt;object type=&quot;3&quot; unique_id=&quot;10026&quot;&gt;&lt;property id=&quot;20148&quot; value=&quot;5&quot;/&gt;&lt;property id=&quot;20300&quot; value=&quot;Slide 30 - &amp;quot;Cisco Blue services icons&amp;quot;&quot;/&gt;&lt;property id=&quot;20307&quot; value=&quot;328&quot;/&gt;&lt;/object&gt;&lt;object type=&quot;3&quot; unique_id=&quot;10027&quot;&gt;&lt;property id=&quot;20148&quot; value=&quot;5&quot;/&gt;&lt;property id=&quot;20300&quot; value=&quot;Slide 31 - &amp;quot;Cisco Blue services icons&amp;quot;&quot;/&gt;&lt;property id=&quot;20307&quot; value=&quot;329&quot;/&gt;&lt;/object&gt;&lt;object type=&quot;3&quot; unique_id=&quot;10028&quot;&gt;&lt;property id=&quot;20148&quot; value=&quot;5&quot;/&gt;&lt;property id=&quot;20300&quot; value=&quot;Slide 34 - &amp;quot;Calendar/timeline components&amp;quot;&quot;/&gt;&lt;property id=&quot;20307&quot; value=&quot;330&quot;/&gt;&lt;/object&gt;&lt;object type=&quot;3&quot; unique_id=&quot;10029&quot;&gt;&lt;property id=&quot;20148&quot; value=&quot;5&quot;/&gt;&lt;property id=&quot;20300&quot; value=&quot;Slide 35 - &amp;quot;Timeline&amp;quot;&quot;/&gt;&lt;property id=&quot;20307&quot; value=&quot;331&quot;/&gt;&lt;/object&gt;&lt;object type=&quot;3&quot; unique_id=&quot;10030&quot;&gt;&lt;property id=&quot;20148&quot; value=&quot;5&quot;/&gt;&lt;property id=&quot;20300&quot; value=&quot;Slide 36 - &amp;quot;Animated timeline&amp;quot;&quot;/&gt;&lt;property id=&quot;20307&quot; value=&quot;332&quot;/&gt;&lt;/object&gt;&lt;object type=&quot;3&quot; unique_id=&quot;10031&quot;&gt;&lt;property id=&quot;20148&quot; value=&quot;5&quot;/&gt;&lt;property id=&quot;20300&quot; value=&quot;Slide 37 - &amp;quot;Animated timeline&amp;quot;&quot;/&gt;&lt;property id=&quot;20307&quot; value=&quot;333&quot;/&gt;&lt;/object&gt;&lt;object type=&quot;3&quot; unique_id=&quot;10032&quot;&gt;&lt;property id=&quot;20148&quot; value=&quot;5&quot;/&gt;&lt;property id=&quot;20300&quot; value=&quot;Slide 38 - &amp;quot;Animated timeline: 7 phases&amp;quot;&quot;/&gt;&lt;property id=&quot;20307&quot; value=&quot;334&quot;/&gt;&lt;/object&gt;&lt;object type=&quot;3&quot; unique_id=&quot;10033&quot;&gt;&lt;property id=&quot;20148&quot; value=&quot;5&quot;/&gt;&lt;property id=&quot;20300&quot; value=&quot;Slide 39 - &amp;quot;Timeline chronological&amp;quot;&quot;/&gt;&lt;property id=&quot;20307&quot; value=&quot;335&quot;/&gt;&lt;/object&gt;&lt;object type=&quot;3&quot; unique_id=&quot;10034&quot;&gt;&lt;property id=&quot;20148&quot; value=&quot;5&quot;/&gt;&lt;property id=&quot;20300&quot; value=&quot;Slide 40 - &amp;quot;Timeline chronological phases&amp;quot;&quot;/&gt;&lt;property id=&quot;20307&quot; value=&quot;336&quot;/&gt;&lt;/object&gt;&lt;object type=&quot;3&quot; unique_id=&quot;10035&quot;&gt;&lt;property id=&quot;20148&quot; value=&quot;5&quot;/&gt;&lt;property id=&quot;20300&quot; value=&quot;Slide 41 - &amp;quot;Chronological phases&amp;quot;&quot;/&gt;&lt;property id=&quot;20307&quot; value=&quot;337&quot;/&gt;&lt;/object&gt;&lt;object type=&quot;3&quot; unique_id=&quot;10036&quot;&gt;&lt;property id=&quot;20148&quot; value=&quot;5&quot;/&gt;&lt;property id=&quot;20300&quot; value=&quot;Slide 42 - &amp;quot;Timeline chronological grid&amp;quot;&quot;/&gt;&lt;property id=&quot;20307&quot; value=&quot;338&quot;/&gt;&lt;/object&gt;&lt;object type=&quot;3&quot; unique_id=&quot;10037&quot;&gt;&lt;property id=&quot;20148&quot; value=&quot;5&quot;/&gt;&lt;property id=&quot;20300&quot; value=&quot;Slide 43 - &amp;quot;Chronological phases&amp;quot;&quot;/&gt;&lt;property id=&quot;20307&quot; value=&quot;339&quot;/&gt;&lt;/object&gt;&lt;object type=&quot;3&quot; unique_id=&quot;10038&quot;&gt;&lt;property id=&quot;20148&quot; value=&quot;5&quot;/&gt;&lt;property id=&quot;20300&quot; value=&quot;Slide 44 - &amp;quot;Chronological runner&amp;quot;&quot;/&gt;&lt;property id=&quot;20307&quot; value=&quot;340&quot;/&gt;&lt;/object&gt;&lt;object type=&quot;3&quot; unique_id=&quot;10039&quot;&gt;&lt;property id=&quot;20148&quot; value=&quot;5&quot;/&gt;&lt;property id=&quot;20300&quot; value=&quot;Slide 45 - &amp;quot;Calendar month&amp;quot;&quot;/&gt;&lt;property id=&quot;20307&quot; value=&quot;341&quot;/&gt;&lt;/object&gt;&lt;object type=&quot;3&quot; unique_id=&quot;10040&quot;&gt;&lt;property id=&quot;20148&quot; value=&quot;5&quot;/&gt;&lt;property id=&quot;20300&quot; value=&quot;Slide 46 - &amp;quot;Calendar quarter&amp;quot;&quot;/&gt;&lt;property id=&quot;20307&quot; value=&quot;342&quot;/&gt;&lt;/object&gt;&lt;object type=&quot;3&quot; unique_id=&quot;10041&quot;&gt;&lt;property id=&quot;20148&quot; value=&quot;5&quot;/&gt;&lt;property id=&quot;20300&quot; value=&quot;Slide 47 - &amp;quot;Calendar month linear animated&amp;quot;&quot;/&gt;&lt;property id=&quot;20307&quot; value=&quot;343&quot;/&gt;&lt;/object&gt;&lt;object type=&quot;3&quot; unique_id=&quot;10042&quot;&gt;&lt;property id=&quot;20148&quot; value=&quot;5&quot;/&gt;&lt;property id=&quot;20300&quot; value=&quot;Slide 48 - &amp;quot;Calendar fiscal year animated&amp;quot;&quot;/&gt;&lt;property id=&quot;20307&quot; value=&quot;344&quot;/&gt;&lt;/object&gt;&lt;object type=&quot;3&quot; unique_id=&quot;10043&quot;&gt;&lt;property id=&quot;20148&quot; value=&quot;5&quot;/&gt;&lt;property id=&quot;20300&quot; value=&quot;Slide 49 - &amp;quot;Key dates&amp;quot;&quot;/&gt;&lt;property id=&quot;20307&quot; value=&quot;345&quot;/&gt;&lt;/object&gt;&lt;object type=&quot;3&quot; unique_id=&quot;10044&quot;&gt;&lt;property id=&quot;20148&quot; value=&quot;5&quot;/&gt;&lt;property id=&quot;20300&quot; value=&quot;Slide 50 - &amp;quot;About this template&amp;quot;&quot;/&gt;&lt;property id=&quot;20307&quot; value=&quot;346&quot;/&gt;&lt;/object&gt;&lt;object type=&quot;3&quot; unique_id=&quot;10045&quot;&gt;&lt;property id=&quot;20148&quot; value=&quot;5&quot;/&gt;&lt;property id=&quot;20300&quot; value=&quot;Slide 51 - &amp;quot;Legend&amp;quot;&quot;/&gt;&lt;property id=&quot;20307&quot; value=&quot;347&quot;/&gt;&lt;/object&gt;&lt;object type=&quot;3&quot; unique_id=&quot;10046&quot;&gt;&lt;property id=&quot;20148&quot; value=&quot;5&quot;/&gt;&lt;property id=&quot;20300&quot; value=&quot;Slide 52 - &amp;quot;Add fiscal year here&amp;quot;&quot;/&gt;&lt;property id=&quot;20307&quot; value=&quot;348&quot;/&gt;&lt;/object&gt;&lt;object type=&quot;3&quot; unique_id=&quot;10047&quot;&gt;&lt;property id=&quot;20148&quot; value=&quot;5&quot;/&gt;&lt;property id=&quot;20300&quot; value=&quot;Slide 53 - &amp;quot;August&amp;quot;&quot;/&gt;&lt;property id=&quot;20307&quot; value=&quot;349&quot;/&gt;&lt;/object&gt;&lt;object type=&quot;3&quot; unique_id=&quot;10048&quot;&gt;&lt;property id=&quot;20148&quot; value=&quot;5&quot;/&gt;&lt;property id=&quot;20300&quot; value=&quot;Slide 54 - &amp;quot;September&amp;quot;&quot;/&gt;&lt;property id=&quot;20307&quot; value=&quot;350&quot;/&gt;&lt;/object&gt;&lt;object type=&quot;3&quot; unique_id=&quot;10049&quot;&gt;&lt;property id=&quot;20148&quot; value=&quot;5&quot;/&gt;&lt;property id=&quot;20300&quot; value=&quot;Slide 55 - &amp;quot;October&amp;quot;&quot;/&gt;&lt;property id=&quot;20307&quot; value=&quot;351&quot;/&gt;&lt;/object&gt;&lt;object type=&quot;3&quot; unique_id=&quot;10050&quot;&gt;&lt;property id=&quot;20148&quot; value=&quot;5&quot;/&gt;&lt;property id=&quot;20300&quot; value=&quot;Slide 56 - &amp;quot;November&amp;quot;&quot;/&gt;&lt;property id=&quot;20307&quot; value=&quot;352&quot;/&gt;&lt;/object&gt;&lt;object type=&quot;3&quot; unique_id=&quot;10051&quot;&gt;&lt;property id=&quot;20148&quot; value=&quot;5&quot;/&gt;&lt;property id=&quot;20300&quot; value=&quot;Slide 57 - &amp;quot;December&amp;quot;&quot;/&gt;&lt;property id=&quot;20307&quot; value=&quot;353&quot;/&gt;&lt;/object&gt;&lt;object type=&quot;3&quot; unique_id=&quot;10052&quot;&gt;&lt;property id=&quot;20148&quot; value=&quot;5&quot;/&gt;&lt;property id=&quot;20300&quot; value=&quot;Slide 58 - &amp;quot;January&amp;quot;&quot;/&gt;&lt;property id=&quot;20307&quot; value=&quot;354&quot;/&gt;&lt;/object&gt;&lt;object type=&quot;3&quot; unique_id=&quot;10053&quot;&gt;&lt;property id=&quot;20148&quot; value=&quot;5&quot;/&gt;&lt;property id=&quot;20300&quot; value=&quot;Slide 59 - &amp;quot;February&amp;quot;&quot;/&gt;&lt;property id=&quot;20307&quot; value=&quot;355&quot;/&gt;&lt;/object&gt;&lt;object type=&quot;3&quot; unique_id=&quot;10054&quot;&gt;&lt;property id=&quot;20148&quot; value=&quot;5&quot;/&gt;&lt;property id=&quot;20300&quot; value=&quot;Slide 60 - &amp;quot;March&amp;quot;&quot;/&gt;&lt;property id=&quot;20307&quot; value=&quot;356&quot;/&gt;&lt;/object&gt;&lt;object type=&quot;3&quot; unique_id=&quot;10055&quot;&gt;&lt;property id=&quot;20148&quot; value=&quot;5&quot;/&gt;&lt;property id=&quot;20300&quot; value=&quot;Slide 61 - &amp;quot;April&amp;quot;&quot;/&gt;&lt;property id=&quot;20307&quot; value=&quot;357&quot;/&gt;&lt;/object&gt;&lt;object type=&quot;3&quot; unique_id=&quot;10056&quot;&gt;&lt;property id=&quot;20148&quot; value=&quot;5&quot;/&gt;&lt;property id=&quot;20300&quot; value=&quot;Slide 62 - &amp;quot;May&amp;quot;&quot;/&gt;&lt;property id=&quot;20307&quot; value=&quot;358&quot;/&gt;&lt;/object&gt;&lt;object type=&quot;3&quot; unique_id=&quot;10057&quot;&gt;&lt;property id=&quot;20148&quot; value=&quot;5&quot;/&gt;&lt;property id=&quot;20300&quot; value=&quot;Slide 63 - &amp;quot;June&amp;quot;&quot;/&gt;&lt;property id=&quot;20307&quot; value=&quot;359&quot;/&gt;&lt;/object&gt;&lt;object type=&quot;3&quot; unique_id=&quot;10058&quot;&gt;&lt;property id=&quot;20148&quot; value=&quot;5&quot;/&gt;&lt;property id=&quot;20300&quot; value=&quot;Slide 64 - &amp;quot;July&amp;quot;&quot;/&gt;&lt;property id=&quot;20307&quot; value=&quot;360&quot;/&gt;&lt;/object&gt;&lt;object type=&quot;3&quot; unique_id=&quot;10059&quot;&gt;&lt;property id=&quot;20148&quot; value=&quot;5&quot;/&gt;&lt;property id=&quot;20300&quot; value=&quot;Slide 65 - &amp;quot;Graphic elements&amp;quot;&quot;/&gt;&lt;property id=&quot;20307&quot; value=&quot;361&quot;/&gt;&lt;/object&gt;&lt;object type=&quot;3&quot; unique_id=&quot;10060&quot;&gt;&lt;property id=&quot;20148&quot; value=&quot;5&quot;/&gt;&lt;property id=&quot;20300&quot; value=&quot;Slide 66 - &amp;quot;Graphic elements&amp;quot;&quot;/&gt;&lt;property id=&quot;20307&quot; value=&quot;362&quot;/&gt;&lt;/object&gt;&lt;object type=&quot;3&quot; unique_id=&quot;10061&quot;&gt;&lt;property id=&quot;20148&quot; value=&quot;5&quot;/&gt;&lt;property id=&quot;20300&quot; value=&quot;Slide 67 - &amp;quot;Infographic template&amp;quot;&quot;/&gt;&lt;property id=&quot;20307&quot; value=&quot;364&quot;/&gt;&lt;/object&gt;&lt;object type=&quot;3&quot; unique_id=&quot;10062&quot;&gt;&lt;property id=&quot;20148&quot; value=&quot;5&quot;/&gt;&lt;property id=&quot;20300&quot; value=&quot;Slide 68 - &amp;quot;Roadmap&amp;quot;&quot;/&gt;&lt;property id=&quot;20307&quot; value=&quot;365&quot;/&gt;&lt;/object&gt;&lt;object type=&quot;3&quot; unique_id=&quot;10063&quot;&gt;&lt;property id=&quot;20148&quot; value=&quot;5&quot;/&gt;&lt;property id=&quot;20300&quot; value=&quot;Slide 69 - &amp;quot;Pyramid&amp;quot;&quot;/&gt;&lt;property id=&quot;20307&quot; value=&quot;366&quot;/&gt;&lt;/object&gt;&lt;object type=&quot;3&quot; unique_id=&quot;10064&quot;&gt;&lt;property id=&quot;20148&quot; value=&quot;5&quot;/&gt;&lt;property id=&quot;20300&quot; value=&quot;Slide 70 - &amp;quot;Pyramid inverted extended animated&amp;quot;&quot;/&gt;&lt;property id=&quot;20307&quot; value=&quot;367&quot;/&gt;&lt;/object&gt;&lt;object type=&quot;3&quot; unique_id=&quot;10065&quot;&gt;&lt;property id=&quot;20148&quot; value=&quot;5&quot;/&gt;&lt;property id=&quot;20300&quot; value=&quot;Slide 71 - &amp;quot;Pyramid&amp;quot;&quot;/&gt;&lt;property id=&quot;20307&quot; value=&quot;368&quot;/&gt;&lt;/object&gt;&lt;object type=&quot;3&quot; unique_id=&quot;10066&quot;&gt;&lt;property id=&quot;20148&quot; value=&quot;5&quot;/&gt;&lt;property id=&quot;20300&quot; value=&quot;Slide 72 - &amp;quot;Add a title here&amp;quot;&quot;/&gt;&lt;property id=&quot;20307&quot; value=&quot;369&quot;/&gt;&lt;/object&gt;&lt;object type=&quot;3&quot; unique_id=&quot;10067&quot;&gt;&lt;property id=&quot;20148&quot; value=&quot;5&quot;/&gt;&lt;property id=&quot;20300&quot; value=&quot;Slide 73 - &amp;quot;Title goes here&amp;quot;&quot;/&gt;&lt;property id=&quot;20307&quot; value=&quot;370&quot;/&gt;&lt;/object&gt;&lt;object type=&quot;3&quot; unique_id=&quot;10068&quot;&gt;&lt;property id=&quot;20148&quot; value=&quot;5&quot;/&gt;&lt;property id=&quot;20300&quot; value=&quot;Slide 74&quot;/&gt;&lt;property id=&quot;20307&quot; value=&quot;371&quot;/&gt;&lt;/object&gt;&lt;object type=&quot;3&quot; unique_id=&quot;10069&quot;&gt;&lt;property id=&quot;20148&quot; value=&quot;5&quot;/&gt;&lt;property id=&quot;20300&quot; value=&quot;Slide 75 - &amp;quot;Chasm animated&amp;quot;&quot;/&gt;&lt;property id=&quot;20307&quot; value=&quot;372&quot;/&gt;&lt;/object&gt;&lt;object type=&quot;3&quot; unique_id=&quot;10070&quot;&gt;&lt;property id=&quot;20148&quot; value=&quot;5&quot;/&gt;&lt;property id=&quot;20300&quot; value=&quot;Slide 76 - &amp;quot;Chasm two-tone animated&amp;quot;&quot;/&gt;&lt;property id=&quot;20307&quot; value=&quot;373&quot;/&gt;&lt;/object&gt;&lt;object type=&quot;3&quot; unique_id=&quot;10071&quot;&gt;&lt;property id=&quot;20148&quot; value=&quot;5&quot;/&gt;&lt;property id=&quot;20300&quot; value=&quot;Slide 77 - &amp;quot;Circle quartered A&amp;quot;&quot;/&gt;&lt;property id=&quot;20307&quot; value=&quot;374&quot;/&gt;&lt;/object&gt;&lt;object type=&quot;3&quot; unique_id=&quot;10072&quot;&gt;&lt;property id=&quot;20148&quot; value=&quot;5&quot;/&gt;&lt;property id=&quot;20300&quot; value=&quot;Slide 78 - &amp;quot;Squares&amp;quot;&quot;/&gt;&lt;property id=&quot;20307&quot; value=&quot;375&quot;/&gt;&lt;/object&gt;&lt;object type=&quot;3&quot; unique_id=&quot;10073&quot;&gt;&lt;property id=&quot;20148&quot; value=&quot;5&quot;/&gt;&lt;property id=&quot;20300&quot; value=&quot;Slide 79 - &amp;quot;Diagrams matrix rectangles grid animated&amp;quot;&quot;/&gt;&lt;property id=&quot;20307&quot; value=&quot;376&quot;/&gt;&lt;/object&gt;&lt;object type=&quot;3&quot; unique_id=&quot;10074&quot;&gt;&lt;property id=&quot;20148&quot; value=&quot;5&quot;/&gt;&lt;property id=&quot;20300&quot; value=&quot;Slide 80 - &amp;quot;Diagrams matrix squares&amp;quot;&quot;/&gt;&lt;property id=&quot;20307&quot; value=&quot;377&quot;/&gt;&lt;/object&gt;&lt;object type=&quot;3&quot; unique_id=&quot;10075&quot;&gt;&lt;property id=&quot;20148&quot; value=&quot;5&quot;/&gt;&lt;property id=&quot;20300&quot; value=&quot;Slide 81 - &amp;quot;Diagrams matrix table&amp;quot;&quot;/&gt;&lt;property id=&quot;20307&quot; value=&quot;378&quot;/&gt;&lt;/object&gt;&lt;object type=&quot;3&quot; unique_id=&quot;10076&quot;&gt;&lt;property id=&quot;20148&quot; value=&quot;5&quot;/&gt;&lt;property id=&quot;20300&quot; value=&quot;Slide 82 - &amp;quot;Diagrams process circle arrows&amp;quot;&quot;/&gt;&lt;property id=&quot;20307&quot; value=&quot;379&quot;/&gt;&lt;/object&gt;&lt;object type=&quot;3&quot; unique_id=&quot;10077&quot;&gt;&lt;property id=&quot;20148&quot; value=&quot;5&quot;/&gt;&lt;property id=&quot;20300&quot; value=&quot;Slide 83 - &amp;quot;Diagrams relationships circles rectangles animated&amp;quot;&quot;/&gt;&lt;property id=&quot;20307&quot; value=&quot;380&quot;/&gt;&lt;/object&gt;&lt;object type=&quot;3&quot; unique_id=&quot;10078&quot;&gt;&lt;property id=&quot;20148&quot; value=&quot;5&quot;/&gt;&lt;property id=&quot;20300&quot; value=&quot;Slide 84 - &amp;quot;Diagrams relationships tines drill-down animated&amp;quot;&quot;/&gt;&lt;property id=&quot;20307&quot; value=&quot;381&quot;/&gt;&lt;/object&gt;&lt;object type=&quot;3&quot; unique_id=&quot;10079&quot;&gt;&lt;property id=&quot;20148&quot; value=&quot;5&quot;/&gt;&lt;property id=&quot;20300&quot; value=&quot;Slide 85 - &amp;quot;Project name&amp;quot;&quot;/&gt;&lt;property id=&quot;20307&quot; value=&quot;382&quot;/&gt;&lt;/object&gt;&lt;object type=&quot;3&quot; unique_id=&quot;10080&quot;&gt;&lt;property id=&quot;20148&quot; value=&quot;5&quot;/&gt;&lt;property id=&quot;20300&quot; value=&quot;Slide 86 - &amp;quot;Agenda list&amp;quot;&quot;/&gt;&lt;property id=&quot;20307&quot; value=&quot;383&quot;/&gt;&lt;/object&gt;&lt;object type=&quot;3&quot; unique_id=&quot;10081&quot;&gt;&lt;property id=&quot;20148&quot; value=&quot;5&quot;/&gt;&lt;property id=&quot;20300&quot; value=&quot;Slide 87 - &amp;quot;Agenda list&amp;quot;&quot;/&gt;&lt;property id=&quot;20307&quot; value=&quot;384&quot;/&gt;&lt;/object&gt;&lt;object type=&quot;3&quot; unique_id=&quot;10082&quot;&gt;&lt;property id=&quot;20148&quot; value=&quot;5&quot;/&gt;&lt;property id=&quot;20300&quot; value=&quot;Slide 88 - &amp;quot;Agenda table&amp;quot;&quot;/&gt;&lt;property id=&quot;20307&quot; value=&quot;385&quot;/&gt;&lt;/object&gt;&lt;object type=&quot;3&quot; unique_id=&quot;10083&quot;&gt;&lt;property id=&quot;20148&quot; value=&quot;5&quot;/&gt;&lt;property id=&quot;20300&quot; value=&quot;Slide 89 - &amp;quot;Product life cycle&amp;quot;&quot;/&gt;&lt;property id=&quot;20307&quot; value=&quot;386&quot;/&gt;&lt;/object&gt;&lt;object type=&quot;3&quot; unique_id=&quot;10084&quot;&gt;&lt;property id=&quot;20148&quot; value=&quot;5&quot;/&gt;&lt;property id=&quot;20300&quot; value=&quot;Slide 90 - &amp;quot;Questions?&amp;quot;&quot;/&gt;&lt;property id=&quot;20307&quot; value=&quot;387&quot;/&gt;&lt;/object&gt;&lt;object type=&quot;3&quot; unique_id=&quot;10085&quot;&gt;&lt;property id=&quot;20148&quot; value=&quot;5&quot;/&gt;&lt;property id=&quot;20300&quot; value=&quot;Slide 91 - &amp;quot;Questions?&amp;quot;&quot;/&gt;&lt;property id=&quot;20307&quot; value=&quot;388&quot;/&gt;&lt;/object&gt;&lt;object type=&quot;3&quot; unique_id=&quot;10086&quot;&gt;&lt;property id=&quot;20148&quot; value=&quot;5&quot;/&gt;&lt;property id=&quot;20300&quot; value=&quot;Slide 92 - &amp;quot;RACI model definitions&amp;quot;&quot;/&gt;&lt;property id=&quot;20307&quot; value=&quot;389&quot;/&gt;&lt;/object&gt;&lt;object type=&quot;3&quot; unique_id=&quot;10087&quot;&gt;&lt;property id=&quot;20148&quot; value=&quot;5&quot;/&gt;&lt;property id=&quot;20300&quot; value=&quot;Slide 93 - &amp;quot;Seating chart&amp;quot;&quot;/&gt;&lt;property id=&quot;20307&quot; value=&quot;390&quot;/&gt;&lt;/object&gt;&lt;object type=&quot;3&quot; unique_id=&quot;10088&quot;&gt;&lt;property id=&quot;20148&quot; value=&quot;5&quot;/&gt;&lt;property id=&quot;20300&quot; value=&quot;Slide 94 - &amp;quot;Seating chart&amp;quot;&quot;/&gt;&lt;property id=&quot;20307&quot; value=&quot;391&quot;/&gt;&lt;/object&gt;&lt;object type=&quot;3&quot; unique_id=&quot;10089&quot;&gt;&lt;property id=&quot;20148&quot; value=&quot;5&quot;/&gt;&lt;property id=&quot;20300&quot; value=&quot;Slide 95 - &amp;quot;Award  title here&amp;quot;&quot;/&gt;&lt;property id=&quot;20307&quot; value=&quot;392&quot;/&gt;&lt;/object&gt;&lt;object type=&quot;3&quot; unique_id=&quot;10090&quot;&gt;&lt;property id=&quot;20148&quot; value=&quot;5&quot;/&gt;&lt;property id=&quot;20300&quot; value=&quot;Slide 96 - &amp;quot;Vision statement goes here&amp;quot;&quot;/&gt;&lt;property id=&quot;20307&quot; value=&quot;393&quot;/&gt;&lt;/object&gt;&lt;object type=&quot;3&quot; unique_id=&quot;10091&quot;&gt;&lt;property id=&quot;20148&quot; value=&quot;5&quot;/&gt;&lt;property id=&quot;20300&quot; value=&quot;Slide 97 - &amp;quot;Vision statement goes here&amp;quot;&quot;/&gt;&lt;property id=&quot;20307&quot; value=&quot;394&quot;/&gt;&lt;/object&gt;&lt;object type=&quot;3&quot; unique_id=&quot;10092&quot;&gt;&lt;property id=&quot;20148&quot; value=&quot;5&quot;/&gt;&lt;property id=&quot;20300&quot; value=&quot;Slide 98 - &amp;quot;Vision This is placeholder text. Enter your text here.&amp;quot;&quot;/&gt;&lt;property id=&quot;20307&quot; value=&quot;395&quot;/&gt;&lt;/object&gt;&lt;object type=&quot;3&quot; unique_id=&quot;10093&quot;&gt;&lt;property id=&quot;20148&quot; value=&quot;5&quot;/&gt;&lt;property id=&quot;20300&quot; value=&quot;Slide 99&quot;/&gt;&lt;property id=&quot;20307&quot; value=&quot;396&quot;/&gt;&lt;/object&gt;&lt;object type=&quot;3&quot; unique_id=&quot;10094&quot;&gt;&lt;property id=&quot;20148&quot; value=&quot;5&quot;/&gt;&lt;property id=&quot;20300&quot; value=&quot;Slide 100 - &amp;quot;Grid drill-down&amp;quot;&quot;/&gt;&lt;property id=&quot;20307&quot; value=&quot;397&quot;/&gt;&lt;/object&gt;&lt;object type=&quot;3&quot; unique_id=&quot;10095&quot;&gt;&lt;property id=&quot;20148&quot; value=&quot;5&quot;/&gt;&lt;property id=&quot;20300&quot; value=&quot;Slide 101 - &amp;quot;Horizontal checkmark animated&amp;quot;&quot;/&gt;&lt;property id=&quot;20307&quot; value=&quot;398&quot;/&gt;&lt;/object&gt;&lt;object type=&quot;3&quot; unique_id=&quot;10096&quot;&gt;&lt;property id=&quot;20148&quot; value=&quot;5&quot;/&gt;&lt;property id=&quot;20300&quot; value=&quot;Slide 102 - &amp;quot;Horizontal drill-down animated&amp;quot;&quot;/&gt;&lt;property id=&quot;20307&quot; value=&quot;399&quot;/&gt;&lt;/object&gt;&lt;object type=&quot;3&quot; unique_id=&quot;10097&quot;&gt;&lt;property id=&quot;20148&quot; value=&quot;5&quot;/&gt;&lt;property id=&quot;20300&quot; value=&quot;Slide 103 - &amp;quot;Horizontal three-column arrows animated&amp;quot;&quot;/&gt;&lt;property id=&quot;20307&quot; value=&quot;400&quot;/&gt;&lt;/object&gt;&lt;object type=&quot;3&quot; unique_id=&quot;10098&quot;&gt;&lt;property id=&quot;20148&quot; value=&quot;5&quot;/&gt;&lt;property id=&quot;20300&quot; value=&quot;Slide 104 - &amp;quot;Vertical three-column drill-down animated&amp;quot;&quot;/&gt;&lt;property id=&quot;20307&quot; value=&quot;401&quot;/&gt;&lt;/object&gt;&lt;object type=&quot;3&quot; unique_id=&quot;10099&quot;&gt;&lt;property id=&quot;20148&quot; value=&quot;5&quot;/&gt;&lt;property id=&quot;20300&quot; value=&quot;Slide 105 - &amp;quot;Diagrams cost comparison area chart&amp;quot;&quot;/&gt;&lt;property id=&quot;20307&quot; value=&quot;402&quot;/&gt;&lt;/object&gt;&lt;object type=&quot;3&quot; unique_id=&quot;10100&quot;&gt;&lt;property id=&quot;20148&quot; value=&quot;5&quot;/&gt;&lt;property id=&quot;20300&quot; value=&quot;Slide 106&quot;/&gt;&lt;property id=&quot;20307&quot; value=&quot;403&quot;/&gt;&lt;/object&gt;&lt;object type=&quot;3&quot; unique_id=&quot;10101&quot;&gt;&lt;property id=&quot;20148&quot; value=&quot;5&quot;/&gt;&lt;property id=&quot;20300&quot; value=&quot;Slide 107&quot;/&gt;&lt;property id=&quot;20307&quot; value=&quot;404&quot;/&gt;&lt;/object&gt;&lt;object type=&quot;3&quot; unique_id=&quot;10102&quot;&gt;&lt;property id=&quot;20148&quot; value=&quot;5&quot;/&gt;&lt;property id=&quot;20300&quot; value=&quot;Slide 108 - &amp;quot;Pie chart&amp;quot;&quot;/&gt;&lt;property id=&quot;20307&quot; value=&quot;405&quot;/&gt;&lt;/object&gt;&lt;object type=&quot;3&quot; unique_id=&quot;10103&quot;&gt;&lt;property id=&quot;20148&quot; value=&quot;5&quot;/&gt;&lt;property id=&quot;20300&quot; value=&quot;Slide 109 - &amp;quot;Place a headline here&amp;quot;&quot;/&gt;&lt;property id=&quot;20307&quot; value=&quot;406&quot;/&gt;&lt;/object&gt;&lt;object type=&quot;3&quot; unique_id=&quot;10104&quot;&gt;&lt;property id=&quot;20148&quot; value=&quot;5&quot;/&gt;&lt;property id=&quot;20300&quot; value=&quot;Slide 110&quot;/&gt;&lt;property id=&quot;20307&quot; value=&quot;407&quot;/&gt;&lt;/object&gt;&lt;object type=&quot;3&quot; unique_id=&quot;10105&quot;&gt;&lt;property id=&quot;20148&quot; value=&quot;5&quot;/&gt;&lt;property id=&quot;20300&quot; value=&quot;Slide 111 - &amp;quot;Area chart&amp;quot;&quot;/&gt;&lt;property id=&quot;20307&quot; value=&quot;408&quot;/&gt;&lt;/object&gt;&lt;object type=&quot;3&quot; unique_id=&quot;10106&quot;&gt;&lt;property id=&quot;20148&quot; value=&quot;5&quot;/&gt;&lt;property id=&quot;20300&quot; value=&quot;Slide 112 - &amp;quot;Bar chart – many &amp;quot;&quot;/&gt;&lt;property id=&quot;20307&quot; value=&quot;409&quot;/&gt;&lt;/object&gt;&lt;object type=&quot;3&quot; unique_id=&quot;10107&quot;&gt;&lt;property id=&quot;20148&quot; value=&quot;5&quot;/&gt;&lt;property id=&quot;20300&quot; value=&quot;Slide 113 - &amp;quot;Bar chart – few &amp;quot;&quot;/&gt;&lt;property id=&quot;20307&quot; value=&quot;410&quot;/&gt;&lt;/object&gt;&lt;object type=&quot;3&quot; unique_id=&quot;10108&quot;&gt;&lt;property id=&quot;20148&quot; value=&quot;5&quot;/&gt;&lt;property id=&quot;20300&quot; value=&quot;Slide 114 - &amp;quot;Bar chart column - many&amp;quot;&quot;/&gt;&lt;property id=&quot;20307&quot; value=&quot;413&quot;/&gt;&lt;/object&gt;&lt;object type=&quot;3&quot; unique_id=&quot;10109&quot;&gt;&lt;property id=&quot;20148&quot; value=&quot;5&quot;/&gt;&lt;property id=&quot;20300&quot; value=&quot;Slide 115 - &amp;quot;Bar chart column – few&amp;quot;&quot;/&gt;&lt;property id=&quot;20307&quot; value=&quot;411&quot;/&gt;&lt;/object&gt;&lt;object type=&quot;3&quot; unique_id=&quot;10110&quot;&gt;&lt;property id=&quot;20148&quot; value=&quot;5&quot;/&gt;&lt;property id=&quot;20300&quot; value=&quot;Slide 116 - &amp;quot;Bar chart comparison – few&amp;quot;&quot;/&gt;&lt;property id=&quot;20307&quot; value=&quot;412&quot;/&gt;&lt;/object&gt;&lt;object type=&quot;3&quot; unique_id=&quot;10111&quot;&gt;&lt;property id=&quot;20148&quot; value=&quot;5&quot;/&gt;&lt;property id=&quot;20300&quot; value=&quot;Slide 117 - &amp;quot;Doughnut chart&amp;quot;&quot;/&gt;&lt;property id=&quot;20307&quot; value=&quot;414&quot;/&gt;&lt;/object&gt;&lt;object type=&quot;3&quot; unique_id=&quot;10112&quot;&gt;&lt;property id=&quot;20148&quot; value=&quot;5&quot;/&gt;&lt;property id=&quot;20300&quot; value=&quot;Slide 118 - &amp;quot;Table simple color crisp column&amp;quot;&quot;/&gt;&lt;property id=&quot;20307&quot; value=&quot;415&quot;/&gt;&lt;/object&gt;&lt;object type=&quot;3&quot; unique_id=&quot;10113&quot;&gt;&lt;property id=&quot;20148&quot; value=&quot;5&quot;/&gt;&lt;property id=&quot;20300&quot; value=&quot;Slide 119 - &amp;quot;Table simple bold – many &amp;quot;&quot;/&gt;&lt;property id=&quot;20307&quot; value=&quot;416&quot;/&gt;&lt;/object&gt;&lt;object type=&quot;3&quot; unique_id=&quot;10114&quot;&gt;&lt;property id=&quot;20148&quot; value=&quot;5&quot;/&gt;&lt;property id=&quot;20300&quot; value=&quot;Slide 120 - &amp;quot;Table simple bold – few&amp;quot;&quot;/&gt;&lt;property id=&quot;20307&quot; value=&quot;417&quot;/&gt;&lt;/object&gt;&lt;object type=&quot;3&quot; unique_id=&quot;10115&quot;&gt;&lt;property id=&quot;20148&quot; value=&quot;5&quot;/&gt;&lt;property id=&quot;20300&quot; value=&quot;Slide 121 - &amp;quot;Table simple crisp rows – many&amp;quot;&quot;/&gt;&lt;property id=&quot;20307&quot; value=&quot;418&quot;/&gt;&lt;/object&gt;&lt;object type=&quot;3&quot; unique_id=&quot;10116&quot;&gt;&lt;property id=&quot;20148&quot; value=&quot;5&quot;/&gt;&lt;property id=&quot;20300&quot; value=&quot;Slide 122 - &amp;quot;Table crisp rows – few&amp;quot;&quot;/&gt;&lt;property id=&quot;20307&quot; value=&quot;419&quot;/&gt;&lt;/object&gt;&lt;object type=&quot;3&quot; unique_id=&quot;10117&quot;&gt;&lt;property id=&quot;20148&quot; value=&quot;5&quot;/&gt;&lt;property id=&quot;20300&quot; value=&quot;Slide 123 - &amp;quot;Comparative&amp;quot;&quot;/&gt;&lt;property id=&quot;20307&quot; value=&quot;420&quot;/&gt;&lt;/object&gt;&lt;object type=&quot;3&quot; unique_id=&quot;10118&quot;&gt;&lt;property id=&quot;20148&quot; value=&quot;5&quot;/&gt;&lt;property id=&quot;20300&quot; value=&quot;Slide 124 - &amp;quot;Comparative grid&amp;quot;&quot;/&gt;&lt;property id=&quot;20307&quot; value=&quot;421&quot;/&gt;&lt;/object&gt;&lt;object type=&quot;3&quot; unique_id=&quot;10119&quot;&gt;&lt;property id=&quot;20148&quot; value=&quot;5&quot;/&gt;&lt;property id=&quot;20300&quot; value=&quot;Slide 125 - &amp;quot;Milestone tracker vertical&amp;quot;&quot;/&gt;&lt;property id=&quot;20307&quot; value=&quot;422&quot;/&gt;&lt;/object&gt;&lt;object type=&quot;3&quot; unique_id=&quot;10120&quot;&gt;&lt;property id=&quot;20148&quot; value=&quot;5&quot;/&gt;&lt;property id=&quot;20300&quot; value=&quot;Slide 126 - &amp;quot;Photo A grid&amp;quot;&quot;/&gt;&lt;property id=&quot;20307&quot; value=&quot;423&quot;/&gt;&lt;/object&gt;&lt;object type=&quot;3&quot; unique_id=&quot;10121&quot;&gt;&lt;property id=&quot;20148&quot; value=&quot;5&quot;/&gt;&lt;property id=&quot;20300&quot; value=&quot;Slide 127 - &amp;quot;Photo primary 5 grid&amp;quot;&quot;/&gt;&lt;property id=&quot;20307&quot; value=&quot;424&quot;/&gt;&lt;/object&gt;&lt;object type=&quot;3&quot; unique_id=&quot;10122&quot;&gt;&lt;property id=&quot;20148&quot; value=&quot;5&quot;/&gt;&lt;property id=&quot;20300&quot; value=&quot;Slide 128 - &amp;quot;Photo B&amp;quot;&quot;/&gt;&lt;property id=&quot;20307&quot; value=&quot;425&quot;/&gt;&lt;/object&gt;&lt;object type=&quot;3&quot; unique_id=&quot;10123&quot;&gt;&lt;property id=&quot;20148&quot; value=&quot;5&quot;/&gt;&lt;property id=&quot;20300&quot; value=&quot;Slide 129 - &amp;quot;Photo B – drill-down&amp;quot;&quot;/&gt;&lt;property id=&quot;20307&quot; value=&quot;426&quot;/&gt;&lt;/object&gt;&lt;object type=&quot;3&quot; unique_id=&quot;10124&quot;&gt;&lt;property id=&quot;20148&quot; value=&quot;5&quot;/&gt;&lt;property id=&quot;20300&quot; value=&quot;Slide 130 - &amp;quot;Photo C – drill-down&amp;quot;&quot;/&gt;&lt;property id=&quot;20307&quot; value=&quot;427&quot;/&gt;&lt;/object&gt;&lt;object type=&quot;3&quot; unique_id=&quot;10125&quot;&gt;&lt;property id=&quot;20148&quot; value=&quot;5&quot;/&gt;&lt;property id=&quot;20300&quot; value=&quot;Slide 131 - &amp;quot;Editable map&amp;quot;&quot;/&gt;&lt;property id=&quot;20307&quot; value=&quot;428&quot;/&gt;&lt;/object&gt;&lt;object type=&quot;3&quot; unique_id=&quot;10126&quot;&gt;&lt;property id=&quot;20148&quot; value=&quot;5&quot;/&gt;&lt;property id=&quot;20300&quot; value=&quot;Slide 132 - &amp;quot;Africa and  Middle East&amp;quot;&quot;/&gt;&lt;property id=&quot;20307&quot; value=&quot;429&quot;/&gt;&lt;/object&gt;&lt;object type=&quot;3&quot; unique_id=&quot;10127&quot;&gt;&lt;property id=&quot;20148&quot; value=&quot;5&quot;/&gt;&lt;property id=&quot;20300&quot; value=&quot;Slide 133 - &amp;quot;Asia&amp;quot;&quot;/&gt;&lt;property id=&quot;20307&quot; value=&quot;430&quot;/&gt;&lt;/object&gt;&lt;object type=&quot;3&quot; unique_id=&quot;10128&quot;&gt;&lt;property id=&quot;20148&quot; value=&quot;5&quot;/&gt;&lt;property id=&quot;20300&quot; value=&quot;Slide 134 - &amp;quot;Europe&amp;quot;&quot;/&gt;&lt;property id=&quot;20307&quot; value=&quot;431&quot;/&gt;&lt;/object&gt;&lt;object type=&quot;3&quot; unique_id=&quot;10129&quot;&gt;&lt;property id=&quot;20148&quot; value=&quot;5&quot;/&gt;&lt;property id=&quot;20300&quot; value=&quot;Slide 135 - &amp;quot;Mexico and Latin America&amp;quot;&quot;/&gt;&lt;property id=&quot;20307&quot; value=&quot;432&quot;/&gt;&lt;/object&gt;&lt;object type=&quot;3&quot; unique_id=&quot;10130&quot;&gt;&lt;property id=&quot;20148&quot; value=&quot;5&quot;/&gt;&lt;property id=&quot;20300&quot; value=&quot;Slide 136 - &amp;quot;North America&amp;quot;&quot;/&gt;&lt;property id=&quot;20307&quot; value=&quot;433&quot;/&gt;&lt;/object&gt;&lt;object type=&quot;3&quot; unique_id=&quot;10131&quot;&gt;&lt;property id=&quot;20148&quot; value=&quot;5&quot;/&gt;&lt;property id=&quot;20300&quot; value=&quot;Slide 137 - &amp;quot;Russia&amp;quot;&quot;/&gt;&lt;property id=&quot;20307&quot; value=&quot;434&quot;/&gt;&lt;/object&gt;&lt;object type=&quot;3&quot; unique_id=&quot;10132&quot;&gt;&lt;property id=&quot;20148&quot; value=&quot;5&quot;/&gt;&lt;property id=&quot;20300&quot; value=&quot;Slide 138 - &amp;quot;South America&amp;quot;&quot;/&gt;&lt;property id=&quot;20307&quot; value=&quot;435&quot;/&gt;&lt;/object&gt;&lt;object type=&quot;3&quot; unique_id=&quot;10133&quot;&gt;&lt;property id=&quot;20148&quot; value=&quot;5&quot;/&gt;&lt;property id=&quot;20300&quot; value=&quot;Slide 139 - &amp;quot;Australia and  South Pacific&amp;quot;&quot;/&gt;&lt;property id=&quot;20307&quot; value=&quot;436&quot;/&gt;&lt;/object&gt;&lt;object type=&quot;3&quot; unique_id=&quot;10134&quot;&gt;&lt;property id=&quot;20148&quot; value=&quot;5&quot;/&gt;&lt;property id=&quot;20300&quot; value=&quot;Slide 140 - &amp;quot;USA&amp;quot;&quot;/&gt;&lt;property id=&quot;20307&quot; value=&quot;437&quot;/&gt;&lt;/object&gt;&lt;object type=&quot;3&quot; unique_id=&quot;10537&quot;&gt;&lt;property id=&quot;20148&quot; value=&quot;5&quot;/&gt;&lt;property id=&quot;20300&quot; value=&quot;Slide 26 - &amp;quot;Cisco Grey (Glyph) cloud icons&amp;quot;&quot;/&gt;&lt;property id=&quot;20307&quot; value=&quot;440&quot;/&gt;&lt;/object&gt;&lt;object type=&quot;3&quot; unique_id=&quot;10538&quot;&gt;&lt;property id=&quot;20148&quot; value=&quot;5&quot;/&gt;&lt;property id=&quot;20300&quot; value=&quot;Slide 27 - &amp;quot;Cisco Grey (Glyph) cloud icons&amp;quot;&quot;/&gt;&lt;property id=&quot;20307&quot; value=&quot;441&quot;/&gt;&lt;/object&gt;&lt;object type=&quot;3&quot; unique_id=&quot;10539&quot;&gt;&lt;property id=&quot;20148&quot; value=&quot;5&quot;/&gt;&lt;property id=&quot;20300&quot; value=&quot;Slide 32 - &amp;quot;Cisco Grey (Glyph) services icons&amp;quot;&quot;/&gt;&lt;property id=&quot;20307&quot; value=&quot;438&quot;/&gt;&lt;/object&gt;&lt;object type=&quot;3&quot; unique_id=&quot;10540&quot;&gt;&lt;property id=&quot;20148&quot; value=&quot;5&quot;/&gt;&lt;property id=&quot;20300&quot; value=&quot;Slide 33 - &amp;quot;Cisco Grey (Glyph) services icons&amp;quot;&quot;/&gt;&lt;property id=&quot;20307&quot; value=&quot;439&quot;/&gt;&lt;/object&gt;&lt;object type=&quot;3&quot; unique_id=&quot;11507&quot;&gt;&lt;property id=&quot;20148&quot; value=&quot;5&quot;/&gt;&lt;property id=&quot;20300&quot; value=&quot;Slide 19 - &amp;quot;Cisco Grey (Glyph) icons&amp;quot;&quot;/&gt;&lt;property id=&quot;20307&quot; value=&quot;442&quot;/&gt;&lt;/object&gt;&lt;object type=&quot;3&quot; unique_id=&quot;11508&quot;&gt;&lt;property id=&quot;20148&quot; value=&quot;5&quot;/&gt;&lt;property id=&quot;20300&quot; value=&quot;Slide 20 - &amp;quot;Cisco Grey (Glyph) icons&amp;quot;&quot;/&gt;&lt;property id=&quot;20307&quot; value=&quot;443&quot;/&gt;&lt;/object&gt;&lt;object type=&quot;3&quot; unique_id=&quot;11509&quot;&gt;&lt;property id=&quot;20148&quot; value=&quot;5&quot;/&gt;&lt;property id=&quot;20300&quot; value=&quot;Slide 21 - &amp;quot;Cisco Grey (Glyph) icons&amp;quot;&quot;/&gt;&lt;property id=&quot;20307&quot; value=&quot;444&quot;/&gt;&lt;/object&gt;&lt;object type=&quot;3&quot; unique_id=&quot;11934&quot;&gt;&lt;property id=&quot;20148&quot; value=&quot;5&quot;/&gt;&lt;property id=&quot;20300&quot; value=&quot;Slide 2 - &amp;quot;Please read&amp;quot;&quot;/&gt;&lt;property id=&quot;20307&quot; value=&quot;445&quot;/&gt;&lt;/object&gt;&lt;/object&gt;&lt;object type=&quot;8&quot; unique_id=&quot;1026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Blue theme 2015 16x9">
  <a:themeElements>
    <a:clrScheme name="Cisco White Template Colors_FINAL">
      <a:dk1>
        <a:srgbClr val="282828"/>
      </a:dk1>
      <a:lt1>
        <a:srgbClr val="005073"/>
      </a:lt1>
      <a:dk2>
        <a:srgbClr val="005073"/>
      </a:dk2>
      <a:lt2>
        <a:srgbClr val="FFFFFF"/>
      </a:lt2>
      <a:accent1>
        <a:srgbClr val="00BCEB"/>
      </a:accent1>
      <a:accent2>
        <a:srgbClr val="6EBE4A"/>
      </a:accent2>
      <a:accent3>
        <a:srgbClr val="005073"/>
      </a:accent3>
      <a:accent4>
        <a:srgbClr val="676767"/>
      </a:accent4>
      <a:accent5>
        <a:srgbClr val="FBAB18"/>
      </a:accent5>
      <a:accent6>
        <a:srgbClr val="E3241B"/>
      </a:accent6>
      <a:hlink>
        <a:srgbClr val="00BCEB"/>
      </a:hlink>
      <a:folHlink>
        <a:srgbClr val="005073"/>
      </a:folHlink>
    </a:clrScheme>
    <a:fontScheme name="CiscoSans True Type">
      <a:majorFont>
        <a:latin typeface="CiscoSansTT ExtraLight"/>
        <a:ea typeface=""/>
        <a:cs typeface=""/>
      </a:majorFont>
      <a:minorFont>
        <a:latin typeface="CiscoSansTT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isco Corporate Template Prototype_Aug_2017" id="{4E692306-BB5E-4389-8512-B70B45577D04}" vid="{BDAD62F5-9CDD-42BF-A677-E02F4F0731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64066</TotalTime>
  <Words>96</Words>
  <Application>Microsoft Macintosh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ＭＳ Ｐゴシック</vt:lpstr>
      <vt:lpstr>Arial</vt:lpstr>
      <vt:lpstr>Calibri</vt:lpstr>
      <vt:lpstr>CiscoSans</vt:lpstr>
      <vt:lpstr>CiscoSans ExtraLight</vt:lpstr>
      <vt:lpstr>CiscoSans Thin</vt:lpstr>
      <vt:lpstr>CiscoSansTT ExtraLight</vt:lpstr>
      <vt:lpstr>CiscoSansTT Thin</vt:lpstr>
      <vt:lpstr>CiscoScreen</vt:lpstr>
      <vt:lpstr>Tipo de letra del sistema Fina</vt:lpstr>
      <vt:lpstr>Blue theme 2015 16x9</vt:lpstr>
      <vt:lpstr>PowerPoint Presentation</vt:lpstr>
      <vt:lpstr>Cisco Trusted Root Stores</vt:lpstr>
      <vt:lpstr>PowerPoint Presentation</vt:lpstr>
    </vt:vector>
  </TitlesOfParts>
  <Company>NDS Limited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spius@cisco.com</dc:creator>
  <cp:lastModifiedBy>J.P. Hamilton (johamilt)</cp:lastModifiedBy>
  <cp:revision>989</cp:revision>
  <cp:lastPrinted>2016-04-29T20:31:14Z</cp:lastPrinted>
  <dcterms:created xsi:type="dcterms:W3CDTF">2014-07-09T19:55:36Z</dcterms:created>
  <dcterms:modified xsi:type="dcterms:W3CDTF">2018-06-06T08:42:39Z</dcterms:modified>
</cp:coreProperties>
</file>